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6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0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429A-D095-4433-824C-AF057E16ED5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596A-C761-4DED-9EC0-966DD6FF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felice@okanagan.bc.ca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fkelly@okanagan.b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schofield@okanagan.bc.ca" TargetMode="External"/><Relationship Id="rId5" Type="http://schemas.openxmlformats.org/officeDocument/2006/relationships/hyperlink" Target="mailto:sstephenson@okanagan.bc.ca" TargetMode="External"/><Relationship Id="rId4" Type="http://schemas.openxmlformats.org/officeDocument/2006/relationships/hyperlink" Target="mailto:jmorrow@okanagan.b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87" y="0"/>
            <a:ext cx="5310554" cy="6870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7783" y="2227384"/>
            <a:ext cx="62835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Services Available to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Opportunities &amp;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Important Dates &amp; Reminders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Chat With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0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/>
          <a:stretch/>
        </p:blipFill>
        <p:spPr>
          <a:xfrm>
            <a:off x="4876800" y="0"/>
            <a:ext cx="800334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07" y="669925"/>
            <a:ext cx="10515600" cy="1325563"/>
          </a:xfrm>
        </p:spPr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207" y="1995488"/>
            <a:ext cx="4513384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2985" y="1958757"/>
            <a:ext cx="322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Academic 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Learning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Counselling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Financial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6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2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07" y="669925"/>
            <a:ext cx="10515600" cy="1325563"/>
          </a:xfrm>
        </p:spPr>
        <p:txBody>
          <a:bodyPr/>
          <a:lstStyle/>
          <a:p>
            <a:r>
              <a:rPr lang="en-US" dirty="0"/>
              <a:t>Opportunities &amp; Events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207" y="1995488"/>
            <a:ext cx="4513384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2984" y="1958757"/>
            <a:ext cx="4783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Exchange Programs &amp; Study Abroad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Co-Op Employment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Competitions &amp;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Volunteer Opportunities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4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61" y="1"/>
            <a:ext cx="10287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07" y="669925"/>
            <a:ext cx="10515600" cy="1325563"/>
          </a:xfrm>
        </p:spPr>
        <p:txBody>
          <a:bodyPr/>
          <a:lstStyle/>
          <a:p>
            <a:r>
              <a:rPr lang="en-US" dirty="0"/>
              <a:t>Important Dates &amp; Reminders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207" y="1995488"/>
            <a:ext cx="4513384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2984" y="1958757"/>
            <a:ext cx="4783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Classfinder</a:t>
            </a:r>
            <a:r>
              <a:rPr lang="en-US" dirty="0" smtClean="0"/>
              <a:t>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Declare </a:t>
            </a:r>
            <a:r>
              <a:rPr lang="en-US" dirty="0"/>
              <a:t>specialty at Registration Office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Apply </a:t>
            </a:r>
            <a:r>
              <a:rPr lang="en-US" dirty="0"/>
              <a:t>to </a:t>
            </a:r>
            <a:r>
              <a:rPr lang="en-US" dirty="0" smtClean="0"/>
              <a:t>graduate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 Diploma/Degree Planners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 and follow us on social </a:t>
            </a:r>
            <a:r>
              <a:rPr lang="en-US" dirty="0" smtClean="0"/>
              <a:t>media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4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07" y="669925"/>
            <a:ext cx="10515600" cy="1325563"/>
          </a:xfrm>
        </p:spPr>
        <p:txBody>
          <a:bodyPr/>
          <a:lstStyle/>
          <a:p>
            <a:r>
              <a:rPr lang="en-US" dirty="0"/>
              <a:t>Chat With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207" y="1995488"/>
            <a:ext cx="4513384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6253" y="1689127"/>
            <a:ext cx="10175631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Fran Kelly</a:t>
            </a:r>
          </a:p>
          <a:p>
            <a:r>
              <a:rPr lang="en-US" sz="1300" dirty="0" smtClean="0"/>
              <a:t>250-762-5445 </a:t>
            </a:r>
            <a:r>
              <a:rPr lang="en-US" sz="1300" dirty="0"/>
              <a:t>local 4725 </a:t>
            </a:r>
          </a:p>
          <a:p>
            <a:r>
              <a:rPr lang="en-US" sz="1300" dirty="0" smtClean="0">
                <a:hlinkClick r:id="rId2"/>
              </a:rPr>
              <a:t>fkelly@okanagan.bc.ca</a:t>
            </a:r>
            <a:endParaRPr lang="en-US" sz="1300" dirty="0" smtClean="0"/>
          </a:p>
          <a:p>
            <a:r>
              <a:rPr lang="en-US" sz="1300" dirty="0" smtClean="0"/>
              <a:t>Room E229</a:t>
            </a:r>
            <a:br>
              <a:rPr lang="en-US" sz="1300" dirty="0" smtClean="0"/>
            </a:br>
            <a:endParaRPr lang="en-US" sz="1300" dirty="0" smtClean="0"/>
          </a:p>
          <a:p>
            <a:r>
              <a:rPr lang="en-US" sz="1300" b="1" dirty="0" smtClean="0"/>
              <a:t>Kim </a:t>
            </a:r>
            <a:r>
              <a:rPr lang="en-US" sz="1300" b="1" dirty="0" err="1"/>
              <a:t>Felice</a:t>
            </a:r>
            <a:r>
              <a:rPr lang="en-US" sz="1300" dirty="0"/>
              <a:t> </a:t>
            </a:r>
            <a:endParaRPr lang="en-US" sz="1300" dirty="0" smtClean="0"/>
          </a:p>
          <a:p>
            <a:r>
              <a:rPr lang="en-US" sz="1300" dirty="0" smtClean="0"/>
              <a:t>250-762-5445 local </a:t>
            </a:r>
            <a:r>
              <a:rPr lang="en-US" sz="1300" dirty="0"/>
              <a:t>4639 </a:t>
            </a:r>
            <a:endParaRPr lang="en-US" sz="1300" dirty="0" smtClean="0"/>
          </a:p>
          <a:p>
            <a:r>
              <a:rPr lang="en-US" sz="1300" dirty="0" smtClean="0">
                <a:hlinkClick r:id="rId3"/>
              </a:rPr>
              <a:t>kfelice@okanagan.bc.ca</a:t>
            </a:r>
            <a:endParaRPr lang="en-US" sz="1300" dirty="0" smtClean="0"/>
          </a:p>
          <a:p>
            <a:r>
              <a:rPr lang="en-US" sz="1300" dirty="0" smtClean="0"/>
              <a:t>Room </a:t>
            </a:r>
            <a:r>
              <a:rPr lang="en-US" sz="1300" dirty="0"/>
              <a:t>E227</a:t>
            </a:r>
          </a:p>
          <a:p>
            <a:endParaRPr lang="en-US" sz="1300" dirty="0" smtClean="0"/>
          </a:p>
          <a:p>
            <a:r>
              <a:rPr lang="en-US" sz="1300" b="1" dirty="0"/>
              <a:t>Jamie Morrow</a:t>
            </a:r>
            <a:endParaRPr lang="en-US" sz="1300" dirty="0"/>
          </a:p>
          <a:p>
            <a:r>
              <a:rPr lang="en-US" sz="1300" dirty="0"/>
              <a:t>250-762-5445 local 4726</a:t>
            </a:r>
          </a:p>
          <a:p>
            <a:r>
              <a:rPr lang="en-US" sz="1300" dirty="0" smtClean="0">
                <a:hlinkClick r:id="rId4"/>
              </a:rPr>
              <a:t>jmorrow@okanagan.bc.ca</a:t>
            </a:r>
            <a:endParaRPr lang="en-US" sz="1300" dirty="0" smtClean="0"/>
          </a:p>
          <a:p>
            <a:r>
              <a:rPr lang="en-US" sz="1300" dirty="0" smtClean="0"/>
              <a:t>Room E217A</a:t>
            </a:r>
            <a:endParaRPr lang="en-US" sz="1300" dirty="0"/>
          </a:p>
          <a:p>
            <a:r>
              <a:rPr lang="en-US" sz="1300" b="1" dirty="0"/>
              <a:t> </a:t>
            </a:r>
            <a:endParaRPr lang="en-US" sz="1300" dirty="0"/>
          </a:p>
          <a:p>
            <a:r>
              <a:rPr lang="en-US" sz="1300" b="1" dirty="0"/>
              <a:t>Shanna Stephenson</a:t>
            </a:r>
            <a:endParaRPr lang="en-US" sz="1300" dirty="0"/>
          </a:p>
          <a:p>
            <a:r>
              <a:rPr lang="en-US" sz="1300" dirty="0"/>
              <a:t>250-762-5445 local 4961</a:t>
            </a:r>
          </a:p>
          <a:p>
            <a:r>
              <a:rPr lang="en-US" sz="1300" dirty="0" smtClean="0">
                <a:hlinkClick r:id="rId5"/>
              </a:rPr>
              <a:t>sstephenson@okanagan.bc.ca</a:t>
            </a:r>
            <a:endParaRPr lang="en-US" sz="1300" dirty="0" smtClean="0"/>
          </a:p>
          <a:p>
            <a:r>
              <a:rPr lang="en-US" sz="1300" dirty="0" smtClean="0"/>
              <a:t> Room E214</a:t>
            </a:r>
          </a:p>
          <a:p>
            <a:endParaRPr lang="en-US" sz="1300" dirty="0"/>
          </a:p>
          <a:p>
            <a:r>
              <a:rPr lang="en-US" sz="1300" b="1" dirty="0"/>
              <a:t>Sara-Jane Schofield</a:t>
            </a:r>
            <a:endParaRPr lang="en-US" sz="1300" dirty="0"/>
          </a:p>
          <a:p>
            <a:r>
              <a:rPr lang="en-US" sz="1300" dirty="0"/>
              <a:t>250-762-5445 local 4112</a:t>
            </a:r>
          </a:p>
          <a:p>
            <a:r>
              <a:rPr lang="en-US" sz="1300" dirty="0" smtClean="0">
                <a:hlinkClick r:id="rId6"/>
              </a:rPr>
              <a:t>sschofield@okanagan.bc.ca</a:t>
            </a:r>
            <a:endParaRPr lang="en-US" sz="1300" dirty="0" smtClean="0"/>
          </a:p>
          <a:p>
            <a:r>
              <a:rPr lang="en-US" sz="1300" dirty="0" smtClean="0"/>
              <a:t> Room E214</a:t>
            </a:r>
            <a:endParaRPr lang="en-US" sz="13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82" y="0"/>
            <a:ext cx="4615963" cy="69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6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73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Services</vt:lpstr>
      <vt:lpstr>Opportunities &amp; Events</vt:lpstr>
      <vt:lpstr>Important Dates &amp; Reminders</vt:lpstr>
      <vt:lpstr>Chat With Us</vt:lpstr>
    </vt:vector>
  </TitlesOfParts>
  <Company>Okanagan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Shanna Stephenson</dc:creator>
  <cp:lastModifiedBy>Pamela Nelson</cp:lastModifiedBy>
  <cp:revision>5</cp:revision>
  <dcterms:created xsi:type="dcterms:W3CDTF">2019-03-14T18:42:35Z</dcterms:created>
  <dcterms:modified xsi:type="dcterms:W3CDTF">2019-03-21T17:11:55Z</dcterms:modified>
</cp:coreProperties>
</file>