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48" r:id="rId1"/>
    <p:sldMasterId id="2147483749" r:id="rId2"/>
    <p:sldMasterId id="2147483750" r:id="rId3"/>
  </p:sldMasterIdLst>
  <p:notesMasterIdLst>
    <p:notesMasterId r:id="rId22"/>
  </p:notesMasterIdLst>
  <p:sldIdLst>
    <p:sldId id="256" r:id="rId4"/>
    <p:sldId id="268" r:id="rId5"/>
    <p:sldId id="269" r:id="rId6"/>
    <p:sldId id="257" r:id="rId7"/>
    <p:sldId id="258" r:id="rId8"/>
    <p:sldId id="259" r:id="rId9"/>
    <p:sldId id="260" r:id="rId10"/>
    <p:sldId id="261" r:id="rId11"/>
    <p:sldId id="262" r:id="rId12"/>
    <p:sldId id="263" r:id="rId13"/>
    <p:sldId id="264" r:id="rId14"/>
    <p:sldId id="265" r:id="rId15"/>
    <p:sldId id="266" r:id="rId16"/>
    <p:sldId id="267" r:id="rId17"/>
    <p:sldId id="270" r:id="rId18"/>
    <p:sldId id="271" r:id="rId19"/>
    <p:sldId id="272" r:id="rId20"/>
    <p:sldId id="273" r:id="rId21"/>
  </p:sldIdLst>
  <p:sldSz cx="9144000" cy="6858000" type="screen4x3"/>
  <p:notesSz cx="6858000" cy="9144000"/>
  <p:embeddedFontLst>
    <p:embeddedFont>
      <p:font typeface="Calibri" panose="020F0502020204030204" pitchFamily="34" charset="0"/>
      <p:regular r:id="rId23"/>
      <p:bold r:id="rId24"/>
      <p:italic r:id="rId25"/>
      <p:boldItalic r:id="rId26"/>
    </p:embeddedFont>
    <p:embeddedFont>
      <p:font typeface="Roboto"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145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124744" y="4343400"/>
            <a:ext cx="4608512" cy="4114800"/>
          </a:xfrm>
          <a:prstGeom prst="rect">
            <a:avLst/>
          </a:prstGeom>
          <a:noFill/>
          <a:ln>
            <a:noFill/>
          </a:ln>
        </p:spPr>
        <p:txBody>
          <a:bodyPr spcFirstLastPara="1" wrap="square" lIns="91425" tIns="91425" rIns="91425" bIns="91425" anchor="t" anchorCtr="0"/>
          <a:lstStyle>
            <a:lvl1pPr marL="457200" marR="0" lvl="0" indent="-304800" algn="l" rtl="0">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6pPr>
            <a:lvl7pPr marL="3200400" marR="0" lvl="6"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5" name="Google Shape;5;n"/>
          <p:cNvSpPr txBox="1">
            <a:spLocks noGrp="1"/>
          </p:cNvSpPr>
          <p:nvPr>
            <p:ph type="sldNum" idx="12"/>
          </p:nvPr>
        </p:nvSpPr>
        <p:spPr>
          <a:xfrm>
            <a:off x="6022876" y="8686800"/>
            <a:ext cx="835124"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Arial"/>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7" name="Google Shape;607;p4:notes"/>
          <p:cNvSpPr txBox="1">
            <a:spLocks noGrp="1"/>
          </p:cNvSpPr>
          <p:nvPr>
            <p:ph type="body" idx="1"/>
          </p:nvPr>
        </p:nvSpPr>
        <p:spPr>
          <a:xfrm>
            <a:off x="1124744" y="4343400"/>
            <a:ext cx="46086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608" name="Google Shape;608;p4:notes"/>
          <p:cNvSpPr txBox="1">
            <a:spLocks noGrp="1"/>
          </p:cNvSpPr>
          <p:nvPr>
            <p:ph type="sldNum" idx="12"/>
          </p:nvPr>
        </p:nvSpPr>
        <p:spPr>
          <a:xfrm>
            <a:off x="6022876" y="8686800"/>
            <a:ext cx="8351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Font typeface="Arial"/>
              <a:buNone/>
            </a:pPr>
            <a:fld id="{00000000-1234-1234-1234-123412341234}" type="slidenum">
              <a:rPr lang="en-GB"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20:notes"/>
          <p:cNvSpPr txBox="1">
            <a:spLocks noGrp="1"/>
          </p:cNvSpPr>
          <p:nvPr>
            <p:ph type="body" idx="1"/>
          </p:nvPr>
        </p:nvSpPr>
        <p:spPr>
          <a:xfrm>
            <a:off x="1124744" y="4343400"/>
            <a:ext cx="46086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671" name="Google Shape;671;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4135de3418_0_8:notes"/>
          <p:cNvSpPr txBox="1">
            <a:spLocks noGrp="1"/>
          </p:cNvSpPr>
          <p:nvPr>
            <p:ph type="body" idx="1"/>
          </p:nvPr>
        </p:nvSpPr>
        <p:spPr>
          <a:xfrm>
            <a:off x="1124744" y="4343400"/>
            <a:ext cx="46086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683" name="Google Shape;683;g4135de3418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4135de3418_0_21:notes"/>
          <p:cNvSpPr txBox="1">
            <a:spLocks noGrp="1"/>
          </p:cNvSpPr>
          <p:nvPr>
            <p:ph type="body" idx="1"/>
          </p:nvPr>
        </p:nvSpPr>
        <p:spPr>
          <a:xfrm>
            <a:off x="1124744" y="4343400"/>
            <a:ext cx="46086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694" name="Google Shape;694;g4135de3418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4135de3418_0_35:notes"/>
          <p:cNvSpPr txBox="1">
            <a:spLocks noGrp="1"/>
          </p:cNvSpPr>
          <p:nvPr>
            <p:ph type="body" idx="1"/>
          </p:nvPr>
        </p:nvSpPr>
        <p:spPr>
          <a:xfrm>
            <a:off x="1124744" y="4343400"/>
            <a:ext cx="46086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704" name="Google Shape;704;g4135de3418_0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p24:notes"/>
          <p:cNvSpPr txBox="1">
            <a:spLocks noGrp="1"/>
          </p:cNvSpPr>
          <p:nvPr>
            <p:ph type="body" idx="1"/>
          </p:nvPr>
        </p:nvSpPr>
        <p:spPr>
          <a:xfrm>
            <a:off x="1124744" y="4343400"/>
            <a:ext cx="46086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717" name="Google Shape;717;p24:notes"/>
          <p:cNvSpPr txBox="1">
            <a:spLocks noGrp="1"/>
          </p:cNvSpPr>
          <p:nvPr>
            <p:ph type="sldNum" idx="12"/>
          </p:nvPr>
        </p:nvSpPr>
        <p:spPr>
          <a:xfrm>
            <a:off x="6022876" y="8686800"/>
            <a:ext cx="8351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Font typeface="Arial"/>
              <a:buNone/>
            </a:pPr>
            <a:fld id="{00000000-1234-1234-1234-123412341234}" type="slidenum">
              <a:rPr lang="en-GB"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g3e18d1bfe8_0_458:notes"/>
          <p:cNvSpPr txBox="1">
            <a:spLocks noGrp="1"/>
          </p:cNvSpPr>
          <p:nvPr>
            <p:ph type="body" idx="1"/>
          </p:nvPr>
        </p:nvSpPr>
        <p:spPr>
          <a:xfrm>
            <a:off x="1124744" y="4343400"/>
            <a:ext cx="46086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760" name="Google Shape;760;g3e18d1bfe8_0_4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3e18d1bfe8_0_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0" name="Google Shape;770;g3e18d1bfe8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200" b="0" i="0" u="none" strike="noStrike" cap="none">
              <a:solidFill>
                <a:schemeClr val="dk1"/>
              </a:solidFill>
              <a:latin typeface="Calibri"/>
              <a:ea typeface="Calibri"/>
              <a:cs typeface="Calibri"/>
              <a:sym typeface="Calibri"/>
            </a:endParaRPr>
          </a:p>
        </p:txBody>
      </p:sp>
      <p:sp>
        <p:nvSpPr>
          <p:cNvPr id="771" name="Google Shape;771;g3e18d1bfe8_0_29:notes"/>
          <p:cNvSpPr txBox="1">
            <a:spLocks noGrp="1"/>
          </p:cNvSpPr>
          <p:nvPr>
            <p:ph type="sldNum" idx="12"/>
          </p:nvPr>
        </p:nvSpPr>
        <p:spPr>
          <a:xfrm>
            <a:off x="3884612"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GB" sz="1200" b="0" i="0" u="none" strike="noStrike" cap="none">
                <a:solidFill>
                  <a:schemeClr val="dk1"/>
                </a:solidFill>
                <a:latin typeface="Calibri"/>
                <a:ea typeface="Calibri"/>
                <a:cs typeface="Calibri"/>
                <a:sym typeface="Calibri"/>
              </a:r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0" name="Google Shape;780;p29:notes"/>
          <p:cNvSpPr txBox="1">
            <a:spLocks noGrp="1"/>
          </p:cNvSpPr>
          <p:nvPr>
            <p:ph type="body" idx="1"/>
          </p:nvPr>
        </p:nvSpPr>
        <p:spPr>
          <a:xfrm>
            <a:off x="1124744" y="4343400"/>
            <a:ext cx="46086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781" name="Google Shape;781;p29:notes"/>
          <p:cNvSpPr txBox="1">
            <a:spLocks noGrp="1"/>
          </p:cNvSpPr>
          <p:nvPr>
            <p:ph type="sldNum" idx="12"/>
          </p:nvPr>
        </p:nvSpPr>
        <p:spPr>
          <a:xfrm>
            <a:off x="6022876" y="8686800"/>
            <a:ext cx="8351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Font typeface="Arial"/>
              <a:buNone/>
            </a:pPr>
            <a:fld id="{00000000-1234-1234-1234-123412341234}" type="slidenum">
              <a:rPr lang="en-GB"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32:notes"/>
          <p:cNvSpPr txBox="1">
            <a:spLocks noGrp="1"/>
          </p:cNvSpPr>
          <p:nvPr>
            <p:ph type="body" idx="1"/>
          </p:nvPr>
        </p:nvSpPr>
        <p:spPr>
          <a:xfrm>
            <a:off x="1124744" y="4343400"/>
            <a:ext cx="4608512"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786" name="Google Shape;786;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3e18d1bfe8_0_1:notes"/>
          <p:cNvSpPr txBox="1">
            <a:spLocks noGrp="1"/>
          </p:cNvSpPr>
          <p:nvPr>
            <p:ph type="body" idx="1"/>
          </p:nvPr>
        </p:nvSpPr>
        <p:spPr>
          <a:xfrm>
            <a:off x="1124744" y="4343400"/>
            <a:ext cx="46086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g3e18d1bfe8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3e18d1bfe8_0_15:notes"/>
          <p:cNvSpPr txBox="1">
            <a:spLocks noGrp="1"/>
          </p:cNvSpPr>
          <p:nvPr>
            <p:ph type="body" idx="1"/>
          </p:nvPr>
        </p:nvSpPr>
        <p:spPr>
          <a:xfrm>
            <a:off x="1124744" y="4343400"/>
            <a:ext cx="46086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050">
                <a:solidFill>
                  <a:srgbClr val="333333"/>
                </a:solidFill>
                <a:highlight>
                  <a:srgbClr val="FFFFFF"/>
                </a:highlight>
                <a:latin typeface="Roboto"/>
                <a:ea typeface="Roboto"/>
                <a:cs typeface="Roboto"/>
                <a:sym typeface="Roboto"/>
              </a:rPr>
              <a:t>Dynamic Study Modules present study questions, delivered in groups of 6-8 questions for short bursts of learning to keep reduce fatigue Even though you might not have studied the material yet, recent scientific findings demonstrate that the process of asking and answering questions first actually triggers the brain to learn faster.</a:t>
            </a:r>
            <a:endParaRPr/>
          </a:p>
        </p:txBody>
      </p:sp>
      <p:sp>
        <p:nvSpPr>
          <p:cNvPr id="745" name="Google Shape;745;g3e18d1bfe8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4" name="Google Shape;614;p7:notes"/>
          <p:cNvSpPr txBox="1">
            <a:spLocks noGrp="1"/>
          </p:cNvSpPr>
          <p:nvPr>
            <p:ph type="body" idx="1"/>
          </p:nvPr>
        </p:nvSpPr>
        <p:spPr>
          <a:xfrm>
            <a:off x="1124744" y="4343400"/>
            <a:ext cx="4608512"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615" name="Google Shape;615;p7:notes"/>
          <p:cNvSpPr txBox="1">
            <a:spLocks noGrp="1"/>
          </p:cNvSpPr>
          <p:nvPr>
            <p:ph type="sldNum" idx="12"/>
          </p:nvPr>
        </p:nvSpPr>
        <p:spPr>
          <a:xfrm>
            <a:off x="6022876" y="8686800"/>
            <a:ext cx="835124"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Arial"/>
              <a:buNone/>
            </a:pPr>
            <a:fld id="{00000000-1234-1234-1234-123412341234}" type="slidenum">
              <a:rPr lang="en-GB" sz="1200" b="0" i="0" u="none" strike="noStrike" cap="none">
                <a:solidFill>
                  <a:schemeClr val="dk1"/>
                </a:solidFill>
                <a:latin typeface="Arial"/>
                <a:ea typeface="Arial"/>
                <a:cs typeface="Arial"/>
                <a:sym typeface="Arial"/>
              </a:rPr>
              <a:t>4</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3" name="Google Shape;623;p10:notes"/>
          <p:cNvSpPr txBox="1">
            <a:spLocks noGrp="1"/>
          </p:cNvSpPr>
          <p:nvPr>
            <p:ph type="body" idx="1"/>
          </p:nvPr>
        </p:nvSpPr>
        <p:spPr>
          <a:xfrm>
            <a:off x="1124744" y="4343400"/>
            <a:ext cx="46086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624" name="Google Shape;624;p10:notes"/>
          <p:cNvSpPr txBox="1">
            <a:spLocks noGrp="1"/>
          </p:cNvSpPr>
          <p:nvPr>
            <p:ph type="sldNum" idx="12"/>
          </p:nvPr>
        </p:nvSpPr>
        <p:spPr>
          <a:xfrm>
            <a:off x="6022876" y="8686800"/>
            <a:ext cx="8351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Arial"/>
              <a:buNone/>
            </a:pPr>
            <a:fld id="{00000000-1234-1234-1234-123412341234}" type="slidenum">
              <a:rPr lang="en-GB" sz="1200" b="0" i="0" u="none" strike="noStrike" cap="none">
                <a:solidFill>
                  <a:schemeClr val="dk1"/>
                </a:solidFill>
                <a:latin typeface="Arial"/>
                <a:ea typeface="Arial"/>
                <a:cs typeface="Arial"/>
                <a:sym typeface="Arial"/>
              </a:rPr>
              <a:t>5</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6" name="Google Shape;636;p12:notes"/>
          <p:cNvSpPr txBox="1">
            <a:spLocks noGrp="1"/>
          </p:cNvSpPr>
          <p:nvPr>
            <p:ph type="body" idx="1"/>
          </p:nvPr>
        </p:nvSpPr>
        <p:spPr>
          <a:xfrm>
            <a:off x="1124744" y="4343400"/>
            <a:ext cx="46086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637" name="Google Shape;637;p12:notes"/>
          <p:cNvSpPr txBox="1">
            <a:spLocks noGrp="1"/>
          </p:cNvSpPr>
          <p:nvPr>
            <p:ph type="sldNum" idx="12"/>
          </p:nvPr>
        </p:nvSpPr>
        <p:spPr>
          <a:xfrm>
            <a:off x="6022876" y="8686800"/>
            <a:ext cx="8351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Arial"/>
              <a:buNone/>
            </a:pPr>
            <a:fld id="{00000000-1234-1234-1234-123412341234}" type="slidenum">
              <a:rPr lang="en-GB" sz="1200" b="0" i="0" u="none" strike="noStrike" cap="none">
                <a:solidFill>
                  <a:schemeClr val="dk1"/>
                </a:solidFill>
                <a:latin typeface="Arial"/>
                <a:ea typeface="Arial"/>
                <a:cs typeface="Arial"/>
                <a:sym typeface="Arial"/>
              </a:rPr>
              <a:t>6</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14:notes"/>
          <p:cNvSpPr txBox="1">
            <a:spLocks noGrp="1"/>
          </p:cNvSpPr>
          <p:nvPr>
            <p:ph type="body" idx="1"/>
          </p:nvPr>
        </p:nvSpPr>
        <p:spPr>
          <a:xfrm>
            <a:off x="1124744" y="4343400"/>
            <a:ext cx="46086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645" name="Google Shape;645;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414940e6d3_0_35:notes"/>
          <p:cNvSpPr txBox="1">
            <a:spLocks noGrp="1"/>
          </p:cNvSpPr>
          <p:nvPr>
            <p:ph type="body" idx="1"/>
          </p:nvPr>
        </p:nvSpPr>
        <p:spPr>
          <a:xfrm>
            <a:off x="1124744" y="4343400"/>
            <a:ext cx="46086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653" name="Google Shape;653;g414940e6d3_0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18:notes"/>
          <p:cNvSpPr txBox="1">
            <a:spLocks noGrp="1"/>
          </p:cNvSpPr>
          <p:nvPr>
            <p:ph type="body" idx="1"/>
          </p:nvPr>
        </p:nvSpPr>
        <p:spPr>
          <a:xfrm>
            <a:off x="1124744" y="4343400"/>
            <a:ext cx="46086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662" name="Google Shape;662;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vider Option 1">
  <p:cSld name="Divider Option 1">
    <p:bg>
      <p:bgPr>
        <a:blipFill rotWithShape="1">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2"/>
          <p:cNvSpPr/>
          <p:nvPr/>
        </p:nvSpPr>
        <p:spPr>
          <a:xfrm>
            <a:off x="1971675" y="784222"/>
            <a:ext cx="5210100" cy="5422200"/>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14" name="Google Shape;14;p2"/>
          <p:cNvSpPr txBox="1">
            <a:spLocks noGrp="1"/>
          </p:cNvSpPr>
          <p:nvPr>
            <p:ph type="ctrTitle"/>
          </p:nvPr>
        </p:nvSpPr>
        <p:spPr>
          <a:xfrm>
            <a:off x="2431050" y="2973675"/>
            <a:ext cx="4284000" cy="1044000"/>
          </a:xfrm>
          <a:prstGeom prst="rect">
            <a:avLst/>
          </a:prstGeom>
          <a:noFill/>
          <a:ln>
            <a:noFill/>
          </a:ln>
        </p:spPr>
        <p:txBody>
          <a:bodyPr spcFirstLastPara="1" wrap="square" lIns="91425" tIns="91425" rIns="91425" bIns="91425" anchor="ctr" anchorCtr="0"/>
          <a:lstStyle>
            <a:lvl1pPr marL="0" marR="0" lvl="0" indent="0" algn="ctr" rtl="0">
              <a:lnSpc>
                <a:spcPct val="105882"/>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vider Option 4">
  <p:cSld name="Divider Option 4">
    <p:bg>
      <p:bgPr>
        <a:blipFill rotWithShape="1">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11"/>
          <p:cNvSpPr/>
          <p:nvPr/>
        </p:nvSpPr>
        <p:spPr>
          <a:xfrm>
            <a:off x="1971675" y="784222"/>
            <a:ext cx="5210100" cy="5422200"/>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74" name="Google Shape;74;p11"/>
          <p:cNvSpPr txBox="1">
            <a:spLocks noGrp="1"/>
          </p:cNvSpPr>
          <p:nvPr>
            <p:ph type="ctrTitle"/>
          </p:nvPr>
        </p:nvSpPr>
        <p:spPr>
          <a:xfrm>
            <a:off x="2430000" y="2973600"/>
            <a:ext cx="4284000" cy="1044000"/>
          </a:xfrm>
          <a:prstGeom prst="rect">
            <a:avLst/>
          </a:prstGeom>
          <a:noFill/>
          <a:ln>
            <a:noFill/>
          </a:ln>
        </p:spPr>
        <p:txBody>
          <a:bodyPr spcFirstLastPara="1" wrap="square" lIns="91425" tIns="91425" rIns="91425" bIns="91425" anchor="ctr" anchorCtr="0"/>
          <a:lstStyle>
            <a:lvl1pPr marL="0" marR="0" lvl="0" indent="0" algn="ctr" rtl="0">
              <a:lnSpc>
                <a:spcPct val="105882"/>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Final Slide Option3">
  <p:cSld name="Final Slide Option3">
    <p:bg>
      <p:bgPr>
        <a:solidFill>
          <a:srgbClr val="505759"/>
        </a:solidFill>
        <a:effectLst/>
      </p:bgPr>
    </p:bg>
    <p:spTree>
      <p:nvGrpSpPr>
        <p:cNvPr id="1" name="Shape 603"/>
        <p:cNvGrpSpPr/>
        <p:nvPr/>
      </p:nvGrpSpPr>
      <p:grpSpPr>
        <a:xfrm>
          <a:off x="0" y="0"/>
          <a:ext cx="0" cy="0"/>
          <a:chOff x="0" y="0"/>
          <a:chExt cx="0" cy="0"/>
        </a:xfrm>
      </p:grpSpPr>
      <p:pic>
        <p:nvPicPr>
          <p:cNvPr id="604" name="Google Shape;604;p103"/>
          <p:cNvPicPr preferRelativeResize="0"/>
          <p:nvPr/>
        </p:nvPicPr>
        <p:blipFill rotWithShape="1">
          <a:blip r:embed="rId2">
            <a:alphaModFix/>
          </a:blip>
          <a:srcRect/>
          <a:stretch/>
        </p:blipFill>
        <p:spPr>
          <a:xfrm>
            <a:off x="2900930" y="3558921"/>
            <a:ext cx="3380100" cy="2163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5"/>
        <p:cNvGrpSpPr/>
        <p:nvPr/>
      </p:nvGrpSpPr>
      <p:grpSpPr>
        <a:xfrm>
          <a:off x="0" y="0"/>
          <a:ext cx="0" cy="0"/>
          <a:chOff x="0" y="0"/>
          <a:chExt cx="0" cy="0"/>
        </a:xfrm>
      </p:grpSpPr>
      <p:sp>
        <p:nvSpPr>
          <p:cNvPr id="76" name="Google Shape;76;p12"/>
          <p:cNvSpPr txBox="1">
            <a:spLocks noGrp="1"/>
          </p:cNvSpPr>
          <p:nvPr>
            <p:ph type="title"/>
          </p:nvPr>
        </p:nvSpPr>
        <p:spPr>
          <a:xfrm>
            <a:off x="541337" y="417599"/>
            <a:ext cx="5081700" cy="10968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77" name="Google Shape;77;p12"/>
          <p:cNvSpPr txBox="1">
            <a:spLocks noGrp="1"/>
          </p:cNvSpPr>
          <p:nvPr>
            <p:ph type="body" idx="1"/>
          </p:nvPr>
        </p:nvSpPr>
        <p:spPr>
          <a:xfrm>
            <a:off x="542925" y="1704975"/>
            <a:ext cx="6059400" cy="3171900"/>
          </a:xfrm>
          <a:prstGeom prst="rect">
            <a:avLst/>
          </a:prstGeom>
          <a:noFill/>
          <a:ln>
            <a:noFill/>
          </a:ln>
        </p:spPr>
        <p:txBody>
          <a:bodyPr spcFirstLastPara="1" wrap="square" lIns="91425" tIns="91425" rIns="91425" bIns="91425" anchor="t" anchorCtr="0"/>
          <a:lstStyle>
            <a:lvl1pPr marL="457200" marR="0" lvl="0" indent="-330200" algn="l" rtl="0">
              <a:lnSpc>
                <a:spcPct val="11875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1pPr>
            <a:lvl2pPr marL="914400" marR="0" lvl="1" indent="-228600" algn="l" rtl="0">
              <a:lnSpc>
                <a:spcPct val="11875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2pPr>
            <a:lvl3pPr marL="1371600" marR="0" lvl="2" indent="-228600" algn="l" rtl="0">
              <a:lnSpc>
                <a:spcPct val="11875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3pPr>
            <a:lvl4pPr marL="1828800" marR="0" lvl="3" indent="-304800" algn="l" rtl="0">
              <a:lnSpc>
                <a:spcPct val="125000"/>
              </a:lnSpc>
              <a:spcBef>
                <a:spcPts val="0"/>
              </a:spcBef>
              <a:spcAft>
                <a:spcPts val="0"/>
              </a:spcAft>
              <a:buClr>
                <a:schemeClr val="dk1"/>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228600" algn="l" rtl="0">
              <a:lnSpc>
                <a:spcPct val="100000"/>
              </a:lnSpc>
              <a:spcBef>
                <a:spcPts val="85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3200400" marR="0" lvl="6"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657600" marR="0" lvl="7"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4114800" marR="0" lvl="8"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78" name="Google Shape;78;p12"/>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nfographic x3">
  <p:cSld name="Infographic x3">
    <p:spTree>
      <p:nvGrpSpPr>
        <p:cNvPr id="1" name="Shape 79"/>
        <p:cNvGrpSpPr/>
        <p:nvPr/>
      </p:nvGrpSpPr>
      <p:grpSpPr>
        <a:xfrm>
          <a:off x="0" y="0"/>
          <a:ext cx="0" cy="0"/>
          <a:chOff x="0" y="0"/>
          <a:chExt cx="0" cy="0"/>
        </a:xfrm>
      </p:grpSpPr>
      <p:sp>
        <p:nvSpPr>
          <p:cNvPr id="80" name="Google Shape;80;p13"/>
          <p:cNvSpPr txBox="1">
            <a:spLocks noGrp="1"/>
          </p:cNvSpPr>
          <p:nvPr>
            <p:ph type="title"/>
          </p:nvPr>
        </p:nvSpPr>
        <p:spPr>
          <a:xfrm>
            <a:off x="541337" y="417600"/>
            <a:ext cx="7726500" cy="10302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81" name="Google Shape;81;p13"/>
          <p:cNvSpPr>
            <a:spLocks noGrp="1"/>
          </p:cNvSpPr>
          <p:nvPr>
            <p:ph type="pic" idx="2"/>
          </p:nvPr>
        </p:nvSpPr>
        <p:spPr>
          <a:xfrm>
            <a:off x="836612" y="2514600"/>
            <a:ext cx="1984500" cy="1319100"/>
          </a:xfrm>
          <a:prstGeom prst="rect">
            <a:avLst/>
          </a:prstGeom>
          <a:solidFill>
            <a:srgbClr val="BBBBBB"/>
          </a:solidFill>
          <a:ln>
            <a:noFill/>
          </a:ln>
        </p:spPr>
        <p:txBody>
          <a:bodyPr spcFirstLastPara="1" wrap="square" lIns="91425" tIns="91425" rIns="91425" bIns="91425" anchor="ctr" anchorCtr="0"/>
          <a:lstStyle>
            <a:lvl1pPr marL="0" marR="0" lvl="0" indent="0" algn="ctr" rtl="0">
              <a:lnSpc>
                <a:spcPct val="114285"/>
              </a:lnSpc>
              <a:spcBef>
                <a:spcPts val="0"/>
              </a:spcBef>
              <a:spcAft>
                <a:spcPts val="0"/>
              </a:spcAft>
              <a:buClr>
                <a:schemeClr val="lt2"/>
              </a:buClr>
              <a:buSzPts val="1400"/>
              <a:buFont typeface="Arial"/>
              <a:buNone/>
              <a:defRPr sz="105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1143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13"/>
          <p:cNvSpPr txBox="1">
            <a:spLocks noGrp="1"/>
          </p:cNvSpPr>
          <p:nvPr>
            <p:ph type="body" idx="1"/>
          </p:nvPr>
        </p:nvSpPr>
        <p:spPr>
          <a:xfrm>
            <a:off x="830262" y="4425950"/>
            <a:ext cx="1990800" cy="979500"/>
          </a:xfrm>
          <a:prstGeom prst="rect">
            <a:avLst/>
          </a:prstGeom>
          <a:noFill/>
          <a:ln>
            <a:noFill/>
          </a:ln>
        </p:spPr>
        <p:txBody>
          <a:bodyPr spcFirstLastPara="1" wrap="square" lIns="91425" tIns="91425" rIns="91425" bIns="91425" anchor="t" anchorCtr="0"/>
          <a:lstStyle>
            <a:lvl1pPr marL="457200" marR="0" lvl="0" indent="-323850" algn="ctr" rtl="0">
              <a:lnSpc>
                <a:spcPct val="113333"/>
              </a:lnSpc>
              <a:spcBef>
                <a:spcPts val="0"/>
              </a:spcBef>
              <a:spcAft>
                <a:spcPts val="0"/>
              </a:spcAft>
              <a:buClr>
                <a:schemeClr val="dk2"/>
              </a:buClr>
              <a:buSzPts val="1500"/>
              <a:buFont typeface="Arial"/>
              <a:buChar char="●"/>
              <a:defRPr sz="1500" b="1" i="0" u="none" strike="noStrike" cap="none">
                <a:solidFill>
                  <a:schemeClr val="dk2"/>
                </a:solidFill>
                <a:latin typeface="Arial"/>
                <a:ea typeface="Arial"/>
                <a:cs typeface="Arial"/>
                <a:sym typeface="Arial"/>
              </a:defRPr>
            </a:lvl1pPr>
            <a:lvl2pPr marL="914400" marR="0" lvl="1" indent="-292100" algn="ctr" rtl="0">
              <a:lnSpc>
                <a:spcPct val="110000"/>
              </a:lnSpc>
              <a:spcBef>
                <a:spcPts val="800"/>
              </a:spcBef>
              <a:spcAft>
                <a:spcPts val="0"/>
              </a:spcAft>
              <a:buClr>
                <a:schemeClr val="lt2"/>
              </a:buClr>
              <a:buSzPts val="1000"/>
              <a:buFont typeface="Arial"/>
              <a:buChar char="○"/>
              <a:defRPr sz="1000" b="0" i="0" u="none" strike="noStrike" cap="none">
                <a:solidFill>
                  <a:schemeClr val="lt2"/>
                </a:solidFill>
                <a:latin typeface="Arial"/>
                <a:ea typeface="Arial"/>
                <a:cs typeface="Arial"/>
                <a:sym typeface="Arial"/>
              </a:defRPr>
            </a:lvl2pPr>
            <a:lvl3pPr marL="1371600" marR="0" lvl="2" indent="-228600" algn="l" rtl="0">
              <a:lnSpc>
                <a:spcPct val="1187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3pPr>
            <a:lvl4pPr marL="1828800" marR="0" lvl="3" indent="-304800" algn="l" rtl="0">
              <a:lnSpc>
                <a:spcPct val="125000"/>
              </a:lnSpc>
              <a:spcBef>
                <a:spcPts val="0"/>
              </a:spcBef>
              <a:spcAft>
                <a:spcPts val="0"/>
              </a:spcAft>
              <a:buClr>
                <a:schemeClr val="dk1"/>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228600" algn="l" rtl="0">
              <a:lnSpc>
                <a:spcPct val="100000"/>
              </a:lnSpc>
              <a:spcBef>
                <a:spcPts val="85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3200400" marR="0" lvl="6"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657600" marR="0" lvl="7"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4114800" marR="0" lvl="8"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83" name="Google Shape;83;p13"/>
          <p:cNvSpPr txBox="1">
            <a:spLocks noGrp="1"/>
          </p:cNvSpPr>
          <p:nvPr>
            <p:ph type="body" idx="3"/>
          </p:nvPr>
        </p:nvSpPr>
        <p:spPr>
          <a:xfrm>
            <a:off x="836612" y="3924926"/>
            <a:ext cx="1984500" cy="418500"/>
          </a:xfrm>
          <a:prstGeom prst="rect">
            <a:avLst/>
          </a:prstGeom>
          <a:noFill/>
          <a:ln>
            <a:noFill/>
          </a:ln>
        </p:spPr>
        <p:txBody>
          <a:bodyPr spcFirstLastPara="1" wrap="square" lIns="91425" tIns="91425" rIns="91425" bIns="91425" anchor="t" anchorCtr="0"/>
          <a:lstStyle>
            <a:lvl1pPr marL="457200" marR="0" lvl="0" indent="-444500" algn="ctr" rtl="0">
              <a:lnSpc>
                <a:spcPct val="117647"/>
              </a:lnSpc>
              <a:spcBef>
                <a:spcPts val="0"/>
              </a:spcBef>
              <a:spcAft>
                <a:spcPts val="0"/>
              </a:spcAft>
              <a:buClr>
                <a:schemeClr val="dk2"/>
              </a:buClr>
              <a:buSzPts val="3400"/>
              <a:buFont typeface="Arial"/>
              <a:buChar char="●"/>
              <a:defRPr sz="3400" b="1" i="0" u="none" strike="noStrike" cap="none">
                <a:solidFill>
                  <a:schemeClr val="dk2"/>
                </a:solidFill>
                <a:latin typeface="Arial"/>
                <a:ea typeface="Arial"/>
                <a:cs typeface="Arial"/>
                <a:sym typeface="Arial"/>
              </a:defRPr>
            </a:lvl1pPr>
            <a:lvl2pPr marL="914400" marR="0" lvl="1" indent="-228600" algn="l" rtl="0">
              <a:lnSpc>
                <a:spcPct val="1187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2pPr>
            <a:lvl3pPr marL="1371600" marR="0" lvl="2" indent="-228600" algn="l" rtl="0">
              <a:lnSpc>
                <a:spcPct val="1187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3pPr>
            <a:lvl4pPr marL="1828800" marR="0" lvl="3" indent="-304800" algn="l" rtl="0">
              <a:lnSpc>
                <a:spcPct val="125000"/>
              </a:lnSpc>
              <a:spcBef>
                <a:spcPts val="0"/>
              </a:spcBef>
              <a:spcAft>
                <a:spcPts val="0"/>
              </a:spcAft>
              <a:buClr>
                <a:schemeClr val="dk1"/>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228600" algn="l" rtl="0">
              <a:lnSpc>
                <a:spcPct val="100000"/>
              </a:lnSpc>
              <a:spcBef>
                <a:spcPts val="85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3200400" marR="0" lvl="6"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657600" marR="0" lvl="7"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4114800" marR="0" lvl="8"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84" name="Google Shape;84;p13"/>
          <p:cNvSpPr txBox="1">
            <a:spLocks noGrp="1"/>
          </p:cNvSpPr>
          <p:nvPr>
            <p:ph type="body" idx="4"/>
          </p:nvPr>
        </p:nvSpPr>
        <p:spPr>
          <a:xfrm>
            <a:off x="3563887" y="3924926"/>
            <a:ext cx="1984500" cy="418500"/>
          </a:xfrm>
          <a:prstGeom prst="rect">
            <a:avLst/>
          </a:prstGeom>
          <a:noFill/>
          <a:ln>
            <a:noFill/>
          </a:ln>
        </p:spPr>
        <p:txBody>
          <a:bodyPr spcFirstLastPara="1" wrap="square" lIns="91425" tIns="91425" rIns="91425" bIns="91425" anchor="t" anchorCtr="0"/>
          <a:lstStyle>
            <a:lvl1pPr marL="457200" marR="0" lvl="0" indent="-444500" algn="ctr" rtl="0">
              <a:lnSpc>
                <a:spcPct val="117647"/>
              </a:lnSpc>
              <a:spcBef>
                <a:spcPts val="0"/>
              </a:spcBef>
              <a:spcAft>
                <a:spcPts val="0"/>
              </a:spcAft>
              <a:buClr>
                <a:schemeClr val="accent1"/>
              </a:buClr>
              <a:buSzPts val="3400"/>
              <a:buFont typeface="Arial"/>
              <a:buChar char="●"/>
              <a:defRPr sz="3400" b="1" i="0" u="none" strike="noStrike" cap="none">
                <a:solidFill>
                  <a:schemeClr val="accent1"/>
                </a:solidFill>
                <a:latin typeface="Arial"/>
                <a:ea typeface="Arial"/>
                <a:cs typeface="Arial"/>
                <a:sym typeface="Arial"/>
              </a:defRPr>
            </a:lvl1pPr>
            <a:lvl2pPr marL="914400" marR="0" lvl="1" indent="-228600" algn="l" rtl="0">
              <a:lnSpc>
                <a:spcPct val="1187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2pPr>
            <a:lvl3pPr marL="1371600" marR="0" lvl="2" indent="-228600" algn="l" rtl="0">
              <a:lnSpc>
                <a:spcPct val="1187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3pPr>
            <a:lvl4pPr marL="1828800" marR="0" lvl="3" indent="-304800" algn="l" rtl="0">
              <a:lnSpc>
                <a:spcPct val="125000"/>
              </a:lnSpc>
              <a:spcBef>
                <a:spcPts val="0"/>
              </a:spcBef>
              <a:spcAft>
                <a:spcPts val="0"/>
              </a:spcAft>
              <a:buClr>
                <a:schemeClr val="dk1"/>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228600" algn="l" rtl="0">
              <a:lnSpc>
                <a:spcPct val="100000"/>
              </a:lnSpc>
              <a:spcBef>
                <a:spcPts val="85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3200400" marR="0" lvl="6"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657600" marR="0" lvl="7"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4114800" marR="0" lvl="8"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85" name="Google Shape;85;p13"/>
          <p:cNvSpPr txBox="1">
            <a:spLocks noGrp="1"/>
          </p:cNvSpPr>
          <p:nvPr>
            <p:ph type="body" idx="5"/>
          </p:nvPr>
        </p:nvSpPr>
        <p:spPr>
          <a:xfrm>
            <a:off x="6300192" y="3924926"/>
            <a:ext cx="1984500" cy="408900"/>
          </a:xfrm>
          <a:prstGeom prst="rect">
            <a:avLst/>
          </a:prstGeom>
          <a:noFill/>
          <a:ln>
            <a:noFill/>
          </a:ln>
        </p:spPr>
        <p:txBody>
          <a:bodyPr spcFirstLastPara="1" wrap="square" lIns="91425" tIns="91425" rIns="91425" bIns="91425" anchor="t" anchorCtr="0"/>
          <a:lstStyle>
            <a:lvl1pPr marL="457200" marR="0" lvl="0" indent="-444500" algn="ctr" rtl="0">
              <a:lnSpc>
                <a:spcPct val="117647"/>
              </a:lnSpc>
              <a:spcBef>
                <a:spcPts val="0"/>
              </a:spcBef>
              <a:spcAft>
                <a:spcPts val="0"/>
              </a:spcAft>
              <a:buClr>
                <a:schemeClr val="accent2"/>
              </a:buClr>
              <a:buSzPts val="3400"/>
              <a:buFont typeface="Arial"/>
              <a:buChar char="●"/>
              <a:defRPr sz="3400" b="1" i="0" u="none" strike="noStrike" cap="none">
                <a:solidFill>
                  <a:schemeClr val="accent2"/>
                </a:solidFill>
                <a:latin typeface="Arial"/>
                <a:ea typeface="Arial"/>
                <a:cs typeface="Arial"/>
                <a:sym typeface="Arial"/>
              </a:defRPr>
            </a:lvl1pPr>
            <a:lvl2pPr marL="914400" marR="0" lvl="1" indent="-228600" algn="l" rtl="0">
              <a:lnSpc>
                <a:spcPct val="1187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2pPr>
            <a:lvl3pPr marL="1371600" marR="0" lvl="2" indent="-228600" algn="l" rtl="0">
              <a:lnSpc>
                <a:spcPct val="1187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3pPr>
            <a:lvl4pPr marL="1828800" marR="0" lvl="3" indent="-304800" algn="l" rtl="0">
              <a:lnSpc>
                <a:spcPct val="125000"/>
              </a:lnSpc>
              <a:spcBef>
                <a:spcPts val="0"/>
              </a:spcBef>
              <a:spcAft>
                <a:spcPts val="0"/>
              </a:spcAft>
              <a:buClr>
                <a:schemeClr val="dk1"/>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228600" algn="l" rtl="0">
              <a:lnSpc>
                <a:spcPct val="100000"/>
              </a:lnSpc>
              <a:spcBef>
                <a:spcPts val="85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3200400" marR="0" lvl="6"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657600" marR="0" lvl="7"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4114800" marR="0" lvl="8"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86" name="Google Shape;86;p13"/>
          <p:cNvSpPr txBox="1">
            <a:spLocks noGrp="1"/>
          </p:cNvSpPr>
          <p:nvPr>
            <p:ph type="body" idx="6"/>
          </p:nvPr>
        </p:nvSpPr>
        <p:spPr>
          <a:xfrm>
            <a:off x="3582987" y="4425950"/>
            <a:ext cx="1990800" cy="979500"/>
          </a:xfrm>
          <a:prstGeom prst="rect">
            <a:avLst/>
          </a:prstGeom>
          <a:noFill/>
          <a:ln>
            <a:noFill/>
          </a:ln>
        </p:spPr>
        <p:txBody>
          <a:bodyPr spcFirstLastPara="1" wrap="square" lIns="91425" tIns="91425" rIns="91425" bIns="91425" anchor="t" anchorCtr="0"/>
          <a:lstStyle>
            <a:lvl1pPr marL="457200" marR="0" lvl="0" indent="-323850" algn="ctr" rtl="0">
              <a:lnSpc>
                <a:spcPct val="113333"/>
              </a:lnSpc>
              <a:spcBef>
                <a:spcPts val="0"/>
              </a:spcBef>
              <a:spcAft>
                <a:spcPts val="0"/>
              </a:spcAft>
              <a:buClr>
                <a:schemeClr val="dk1"/>
              </a:buClr>
              <a:buSzPts val="1500"/>
              <a:buFont typeface="Arial"/>
              <a:buChar char="●"/>
              <a:defRPr sz="1500" b="1" i="0" u="none" strike="noStrike" cap="none">
                <a:solidFill>
                  <a:schemeClr val="dk1"/>
                </a:solidFill>
                <a:latin typeface="Arial"/>
                <a:ea typeface="Arial"/>
                <a:cs typeface="Arial"/>
                <a:sym typeface="Arial"/>
              </a:defRPr>
            </a:lvl1pPr>
            <a:lvl2pPr marL="914400" marR="0" lvl="1" indent="-292100" algn="ctr" rtl="0">
              <a:lnSpc>
                <a:spcPct val="110000"/>
              </a:lnSpc>
              <a:spcBef>
                <a:spcPts val="800"/>
              </a:spcBef>
              <a:spcAft>
                <a:spcPts val="0"/>
              </a:spcAft>
              <a:buClr>
                <a:schemeClr val="lt2"/>
              </a:buClr>
              <a:buSzPts val="1000"/>
              <a:buFont typeface="Arial"/>
              <a:buChar char="○"/>
              <a:defRPr sz="1000" b="0" i="0" u="none" strike="noStrike" cap="none">
                <a:solidFill>
                  <a:schemeClr val="lt2"/>
                </a:solidFill>
                <a:latin typeface="Arial"/>
                <a:ea typeface="Arial"/>
                <a:cs typeface="Arial"/>
                <a:sym typeface="Arial"/>
              </a:defRPr>
            </a:lvl2pPr>
            <a:lvl3pPr marL="1371600" marR="0" lvl="2" indent="-228600" algn="l" rtl="0">
              <a:lnSpc>
                <a:spcPct val="1187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3pPr>
            <a:lvl4pPr marL="1828800" marR="0" lvl="3" indent="-304800" algn="l" rtl="0">
              <a:lnSpc>
                <a:spcPct val="125000"/>
              </a:lnSpc>
              <a:spcBef>
                <a:spcPts val="0"/>
              </a:spcBef>
              <a:spcAft>
                <a:spcPts val="0"/>
              </a:spcAft>
              <a:buClr>
                <a:schemeClr val="dk1"/>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228600" algn="l" rtl="0">
              <a:lnSpc>
                <a:spcPct val="100000"/>
              </a:lnSpc>
              <a:spcBef>
                <a:spcPts val="85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3200400" marR="0" lvl="6"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657600" marR="0" lvl="7"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4114800" marR="0" lvl="8"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body" idx="7"/>
          </p:nvPr>
        </p:nvSpPr>
        <p:spPr>
          <a:xfrm>
            <a:off x="6307137" y="4425950"/>
            <a:ext cx="1990800" cy="979500"/>
          </a:xfrm>
          <a:prstGeom prst="rect">
            <a:avLst/>
          </a:prstGeom>
          <a:noFill/>
          <a:ln>
            <a:noFill/>
          </a:ln>
        </p:spPr>
        <p:txBody>
          <a:bodyPr spcFirstLastPara="1" wrap="square" lIns="91425" tIns="91425" rIns="91425" bIns="91425" anchor="t" anchorCtr="0"/>
          <a:lstStyle>
            <a:lvl1pPr marL="457200" marR="0" lvl="0" indent="-323850" algn="ctr" rtl="0">
              <a:lnSpc>
                <a:spcPct val="113333"/>
              </a:lnSpc>
              <a:spcBef>
                <a:spcPts val="0"/>
              </a:spcBef>
              <a:spcAft>
                <a:spcPts val="0"/>
              </a:spcAft>
              <a:buClr>
                <a:schemeClr val="accent2"/>
              </a:buClr>
              <a:buSzPts val="1500"/>
              <a:buFont typeface="Arial"/>
              <a:buChar char="●"/>
              <a:defRPr sz="1500" b="1" i="0" u="none" strike="noStrike" cap="none">
                <a:solidFill>
                  <a:schemeClr val="accent2"/>
                </a:solidFill>
                <a:latin typeface="Arial"/>
                <a:ea typeface="Arial"/>
                <a:cs typeface="Arial"/>
                <a:sym typeface="Arial"/>
              </a:defRPr>
            </a:lvl1pPr>
            <a:lvl2pPr marL="914400" marR="0" lvl="1" indent="-292100" algn="ctr" rtl="0">
              <a:lnSpc>
                <a:spcPct val="110000"/>
              </a:lnSpc>
              <a:spcBef>
                <a:spcPts val="800"/>
              </a:spcBef>
              <a:spcAft>
                <a:spcPts val="0"/>
              </a:spcAft>
              <a:buClr>
                <a:schemeClr val="lt2"/>
              </a:buClr>
              <a:buSzPts val="1000"/>
              <a:buFont typeface="Arial"/>
              <a:buChar char="○"/>
              <a:defRPr sz="1000" b="0" i="0" u="none" strike="noStrike" cap="none">
                <a:solidFill>
                  <a:schemeClr val="lt2"/>
                </a:solidFill>
                <a:latin typeface="Arial"/>
                <a:ea typeface="Arial"/>
                <a:cs typeface="Arial"/>
                <a:sym typeface="Arial"/>
              </a:defRPr>
            </a:lvl2pPr>
            <a:lvl3pPr marL="1371600" marR="0" lvl="2" indent="-228600" algn="l" rtl="0">
              <a:lnSpc>
                <a:spcPct val="1187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3pPr>
            <a:lvl4pPr marL="1828800" marR="0" lvl="3" indent="-304800" algn="l" rtl="0">
              <a:lnSpc>
                <a:spcPct val="125000"/>
              </a:lnSpc>
              <a:spcBef>
                <a:spcPts val="0"/>
              </a:spcBef>
              <a:spcAft>
                <a:spcPts val="0"/>
              </a:spcAft>
              <a:buClr>
                <a:schemeClr val="dk1"/>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228600" algn="l" rtl="0">
              <a:lnSpc>
                <a:spcPct val="100000"/>
              </a:lnSpc>
              <a:spcBef>
                <a:spcPts val="85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3200400" marR="0" lvl="6"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657600" marR="0" lvl="7"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4114800" marR="0" lvl="8"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cxnSp>
        <p:nvCxnSpPr>
          <p:cNvPr id="88" name="Google Shape;88;p13"/>
          <p:cNvCxnSpPr/>
          <p:nvPr/>
        </p:nvCxnSpPr>
        <p:spPr>
          <a:xfrm>
            <a:off x="533400" y="6124575"/>
            <a:ext cx="8086800" cy="0"/>
          </a:xfrm>
          <a:prstGeom prst="straightConnector1">
            <a:avLst/>
          </a:prstGeom>
          <a:noFill/>
          <a:ln w="9525" cap="flat" cmpd="sng">
            <a:solidFill>
              <a:schemeClr val="dk2"/>
            </a:solidFill>
            <a:prstDash val="solid"/>
            <a:round/>
            <a:headEnd type="none" w="sm" len="sm"/>
            <a:tailEnd type="none" w="sm" len="sm"/>
          </a:ln>
        </p:spPr>
      </p:cxnSp>
      <p:sp>
        <p:nvSpPr>
          <p:cNvPr id="89" name="Google Shape;89;p13"/>
          <p:cNvSpPr txBox="1">
            <a:spLocks noGrp="1"/>
          </p:cNvSpPr>
          <p:nvPr>
            <p:ph type="body" idx="8"/>
          </p:nvPr>
        </p:nvSpPr>
        <p:spPr>
          <a:xfrm>
            <a:off x="5267325" y="6172200"/>
            <a:ext cx="3343200" cy="257100"/>
          </a:xfrm>
          <a:prstGeom prst="rect">
            <a:avLst/>
          </a:prstGeom>
          <a:noFill/>
          <a:ln>
            <a:noFill/>
          </a:ln>
        </p:spPr>
        <p:txBody>
          <a:bodyPr spcFirstLastPara="1" wrap="square" lIns="91425" tIns="91425" rIns="91425" bIns="91425" anchor="t" anchorCtr="0"/>
          <a:lstStyle>
            <a:lvl1pPr marL="457200" marR="0" lvl="0" indent="-266700" algn="r" rtl="0">
              <a:lnSpc>
                <a:spcPct val="150000"/>
              </a:lnSpc>
              <a:spcBef>
                <a:spcPts val="0"/>
              </a:spcBef>
              <a:spcAft>
                <a:spcPts val="0"/>
              </a:spcAft>
              <a:buClr>
                <a:srgbClr val="003057"/>
              </a:buClr>
              <a:buSzPts val="600"/>
              <a:buFont typeface="Arial"/>
              <a:buChar char="●"/>
              <a:defRPr sz="600" b="0" i="0" u="none" strike="noStrike" cap="none">
                <a:solidFill>
                  <a:srgbClr val="003057"/>
                </a:solidFill>
                <a:latin typeface="Arial"/>
                <a:ea typeface="Arial"/>
                <a:cs typeface="Arial"/>
                <a:sym typeface="Arial"/>
              </a:defRPr>
            </a:lvl1pPr>
            <a:lvl2pPr marL="914400" marR="0" lvl="1" indent="-228600" algn="l" rtl="0">
              <a:lnSpc>
                <a:spcPct val="1187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2pPr>
            <a:lvl3pPr marL="1371600" marR="0" lvl="2" indent="-228600" algn="l" rtl="0">
              <a:lnSpc>
                <a:spcPct val="1187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3pPr>
            <a:lvl4pPr marL="1828800" marR="0" lvl="3" indent="-304800" algn="l" rtl="0">
              <a:lnSpc>
                <a:spcPct val="125000"/>
              </a:lnSpc>
              <a:spcBef>
                <a:spcPts val="0"/>
              </a:spcBef>
              <a:spcAft>
                <a:spcPts val="0"/>
              </a:spcAft>
              <a:buClr>
                <a:schemeClr val="dk1"/>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228600" algn="l" rtl="0">
              <a:lnSpc>
                <a:spcPct val="100000"/>
              </a:lnSpc>
              <a:spcBef>
                <a:spcPts val="85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3200400" marR="0" lvl="6"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657600" marR="0" lvl="7"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4114800" marR="0" lvl="8"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90" name="Google Shape;90;p13"/>
          <p:cNvSpPr>
            <a:spLocks noGrp="1"/>
          </p:cNvSpPr>
          <p:nvPr>
            <p:ph type="pic" idx="9"/>
          </p:nvPr>
        </p:nvSpPr>
        <p:spPr>
          <a:xfrm>
            <a:off x="3537610" y="2514600"/>
            <a:ext cx="1984500" cy="1319100"/>
          </a:xfrm>
          <a:prstGeom prst="rect">
            <a:avLst/>
          </a:prstGeom>
          <a:solidFill>
            <a:srgbClr val="BBBBBB"/>
          </a:solidFill>
          <a:ln>
            <a:noFill/>
          </a:ln>
        </p:spPr>
        <p:txBody>
          <a:bodyPr spcFirstLastPara="1" wrap="square" lIns="91425" tIns="91425" rIns="91425" bIns="91425" anchor="ctr" anchorCtr="0"/>
          <a:lstStyle>
            <a:lvl1pPr marL="0" marR="0" lvl="0" indent="0" algn="ctr" rtl="0">
              <a:lnSpc>
                <a:spcPct val="114285"/>
              </a:lnSpc>
              <a:spcBef>
                <a:spcPts val="0"/>
              </a:spcBef>
              <a:spcAft>
                <a:spcPts val="0"/>
              </a:spcAft>
              <a:buClr>
                <a:schemeClr val="lt2"/>
              </a:buClr>
              <a:buSzPts val="1400"/>
              <a:buFont typeface="Arial"/>
              <a:buNone/>
              <a:defRPr sz="105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1143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1" name="Google Shape;91;p13"/>
          <p:cNvSpPr>
            <a:spLocks noGrp="1"/>
          </p:cNvSpPr>
          <p:nvPr>
            <p:ph type="pic" idx="13"/>
          </p:nvPr>
        </p:nvSpPr>
        <p:spPr>
          <a:xfrm>
            <a:off x="6280810" y="2514600"/>
            <a:ext cx="1984500" cy="1319100"/>
          </a:xfrm>
          <a:prstGeom prst="rect">
            <a:avLst/>
          </a:prstGeom>
          <a:solidFill>
            <a:srgbClr val="BBBBBB"/>
          </a:solidFill>
          <a:ln>
            <a:noFill/>
          </a:ln>
        </p:spPr>
        <p:txBody>
          <a:bodyPr spcFirstLastPara="1" wrap="square" lIns="91425" tIns="91425" rIns="91425" bIns="91425" anchor="ctr" anchorCtr="0"/>
          <a:lstStyle>
            <a:lvl1pPr marL="0" marR="0" lvl="0" indent="0" algn="ctr" rtl="0">
              <a:lnSpc>
                <a:spcPct val="114285"/>
              </a:lnSpc>
              <a:spcBef>
                <a:spcPts val="0"/>
              </a:spcBef>
              <a:spcAft>
                <a:spcPts val="0"/>
              </a:spcAft>
              <a:buClr>
                <a:schemeClr val="lt2"/>
              </a:buClr>
              <a:buSzPts val="1400"/>
              <a:buFont typeface="Arial"/>
              <a:buNone/>
              <a:defRPr sz="105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1143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2" name="Google Shape;92;p13"/>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tatement and Image Option2">
  <p:cSld name="Statement and Image Option2">
    <p:bg>
      <p:bgPr>
        <a:solidFill>
          <a:schemeClr val="accent6"/>
        </a:solidFill>
        <a:effectLst/>
      </p:bgPr>
    </p:bg>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xfrm>
            <a:off x="540000" y="418050"/>
            <a:ext cx="4470000" cy="11451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95" name="Google Shape;95;p14"/>
          <p:cNvSpPr txBox="1">
            <a:spLocks noGrp="1"/>
          </p:cNvSpPr>
          <p:nvPr>
            <p:ph type="body" idx="1"/>
          </p:nvPr>
        </p:nvSpPr>
        <p:spPr>
          <a:xfrm>
            <a:off x="540000" y="1695449"/>
            <a:ext cx="4511700" cy="3124200"/>
          </a:xfrm>
          <a:prstGeom prst="rect">
            <a:avLst/>
          </a:prstGeom>
          <a:noFill/>
          <a:ln>
            <a:noFill/>
          </a:ln>
        </p:spPr>
        <p:txBody>
          <a:bodyPr spcFirstLastPara="1" wrap="square" lIns="91425" tIns="91425" rIns="91425" bIns="91425" anchor="t" anchorCtr="0"/>
          <a:lstStyle>
            <a:lvl1pPr marL="457200" marR="0" lvl="0" indent="-330200" algn="l" rtl="0">
              <a:lnSpc>
                <a:spcPct val="118750"/>
              </a:lnSpc>
              <a:spcBef>
                <a:spcPts val="0"/>
              </a:spcBef>
              <a:spcAft>
                <a:spcPts val="0"/>
              </a:spcAft>
              <a:buClr>
                <a:schemeClr val="dk1"/>
              </a:buClr>
              <a:buSzPts val="1600"/>
              <a:buFont typeface="Arial"/>
              <a:buChar char="●"/>
              <a:defRPr sz="1600" b="0" i="0" u="none" strike="noStrike" cap="none">
                <a:solidFill>
                  <a:srgbClr val="000000"/>
                </a:solidFill>
                <a:latin typeface="Arial"/>
                <a:ea typeface="Arial"/>
                <a:cs typeface="Arial"/>
                <a:sym typeface="Arial"/>
              </a:defRPr>
            </a:lvl1pPr>
            <a:lvl2pPr marL="914400" marR="0" lvl="1" indent="-304800" algn="l" rtl="0">
              <a:lnSpc>
                <a:spcPct val="133333"/>
              </a:lnSpc>
              <a:spcBef>
                <a:spcPts val="1701"/>
              </a:spcBef>
              <a:spcAft>
                <a:spcPts val="0"/>
              </a:spcAft>
              <a:buClr>
                <a:schemeClr val="lt2"/>
              </a:buClr>
              <a:buSzPts val="1200"/>
              <a:buFont typeface="Arial"/>
              <a:buChar char="○"/>
              <a:defRPr sz="1200" b="0" i="1" u="none" strike="noStrike" cap="none">
                <a:solidFill>
                  <a:srgbClr val="000000"/>
                </a:solidFill>
                <a:latin typeface="Arial"/>
                <a:ea typeface="Arial"/>
                <a:cs typeface="Arial"/>
                <a:sym typeface="Arial"/>
              </a:defRPr>
            </a:lvl2pPr>
            <a:lvl3pPr marL="1371600" marR="0" lvl="2" indent="-228600" algn="l" rtl="0">
              <a:lnSpc>
                <a:spcPct val="1187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3pPr>
            <a:lvl4pPr marL="1828800" marR="0" lvl="3" indent="-304800" algn="l" rtl="0">
              <a:lnSpc>
                <a:spcPct val="125000"/>
              </a:lnSpc>
              <a:spcBef>
                <a:spcPts val="0"/>
              </a:spcBef>
              <a:spcAft>
                <a:spcPts val="0"/>
              </a:spcAft>
              <a:buClr>
                <a:schemeClr val="dk1"/>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228600" algn="l" rtl="0">
              <a:lnSpc>
                <a:spcPct val="100000"/>
              </a:lnSpc>
              <a:spcBef>
                <a:spcPts val="85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3200400" marR="0" lvl="6"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657600" marR="0" lvl="7"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4114800" marR="0" lvl="8"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96" name="Google Shape;96;p14"/>
          <p:cNvSpPr>
            <a:spLocks noGrp="1"/>
          </p:cNvSpPr>
          <p:nvPr>
            <p:ph type="pic" idx="2"/>
          </p:nvPr>
        </p:nvSpPr>
        <p:spPr>
          <a:xfrm>
            <a:off x="5876925" y="0"/>
            <a:ext cx="3267000" cy="6858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lt2"/>
              </a:buClr>
              <a:buSzPts val="1400"/>
              <a:buFont typeface="Arial"/>
              <a:buNone/>
              <a:defRPr sz="11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1143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7" name="Google Shape;97;p14"/>
          <p:cNvPicPr preferRelativeResize="0"/>
          <p:nvPr/>
        </p:nvPicPr>
        <p:blipFill rotWithShape="1">
          <a:blip r:embed="rId2">
            <a:alphaModFix/>
          </a:blip>
          <a:srcRect/>
          <a:stretch/>
        </p:blipFill>
        <p:spPr>
          <a:xfrm>
            <a:off x="500410" y="6376789"/>
            <a:ext cx="918000" cy="2799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tatement and Image Option4">
  <p:cSld name="Statement and Image Option4">
    <p:bg>
      <p:bgPr>
        <a:solidFill>
          <a:schemeClr val="lt1"/>
        </a:solidFill>
        <a:effectLst/>
      </p:bgPr>
    </p:bg>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539999" y="418050"/>
            <a:ext cx="4517700" cy="11451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00" name="Google Shape;100;p15"/>
          <p:cNvSpPr txBox="1">
            <a:spLocks noGrp="1"/>
          </p:cNvSpPr>
          <p:nvPr>
            <p:ph type="body" idx="1"/>
          </p:nvPr>
        </p:nvSpPr>
        <p:spPr>
          <a:xfrm>
            <a:off x="539999" y="1695449"/>
            <a:ext cx="4517700" cy="3124200"/>
          </a:xfrm>
          <a:prstGeom prst="rect">
            <a:avLst/>
          </a:prstGeom>
          <a:noFill/>
          <a:ln>
            <a:noFill/>
          </a:ln>
        </p:spPr>
        <p:txBody>
          <a:bodyPr spcFirstLastPara="1" wrap="square" lIns="91425" tIns="91425" rIns="91425" bIns="91425" anchor="t" anchorCtr="0"/>
          <a:lstStyle>
            <a:lvl1pPr marL="457200" marR="0" lvl="0" indent="-330200" algn="l" rtl="0">
              <a:lnSpc>
                <a:spcPct val="118750"/>
              </a:lnSpc>
              <a:spcBef>
                <a:spcPts val="0"/>
              </a:spcBef>
              <a:spcAft>
                <a:spcPts val="0"/>
              </a:spcAft>
              <a:buClr>
                <a:schemeClr val="dk1"/>
              </a:buClr>
              <a:buSzPts val="1600"/>
              <a:buFont typeface="Arial"/>
              <a:buChar char="●"/>
              <a:defRPr sz="1600" b="0" i="0" u="none" strike="noStrike" cap="none">
                <a:solidFill>
                  <a:srgbClr val="000000"/>
                </a:solidFill>
                <a:latin typeface="Arial"/>
                <a:ea typeface="Arial"/>
                <a:cs typeface="Arial"/>
                <a:sym typeface="Arial"/>
              </a:defRPr>
            </a:lvl1pPr>
            <a:lvl2pPr marL="914400" marR="0" lvl="1" indent="-304800" algn="l" rtl="0">
              <a:lnSpc>
                <a:spcPct val="133333"/>
              </a:lnSpc>
              <a:spcBef>
                <a:spcPts val="1701"/>
              </a:spcBef>
              <a:spcAft>
                <a:spcPts val="0"/>
              </a:spcAft>
              <a:buClr>
                <a:schemeClr val="lt2"/>
              </a:buClr>
              <a:buSzPts val="1200"/>
              <a:buFont typeface="Arial"/>
              <a:buChar char="○"/>
              <a:defRPr sz="1200" b="0" i="1" u="none" strike="noStrike" cap="none">
                <a:solidFill>
                  <a:srgbClr val="000000"/>
                </a:solidFill>
                <a:latin typeface="Arial"/>
                <a:ea typeface="Arial"/>
                <a:cs typeface="Arial"/>
                <a:sym typeface="Arial"/>
              </a:defRPr>
            </a:lvl2pPr>
            <a:lvl3pPr marL="1371600" marR="0" lvl="2" indent="-228600" algn="l" rtl="0">
              <a:lnSpc>
                <a:spcPct val="1187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3pPr>
            <a:lvl4pPr marL="1828800" marR="0" lvl="3" indent="-304800" algn="l" rtl="0">
              <a:lnSpc>
                <a:spcPct val="125000"/>
              </a:lnSpc>
              <a:spcBef>
                <a:spcPts val="0"/>
              </a:spcBef>
              <a:spcAft>
                <a:spcPts val="0"/>
              </a:spcAft>
              <a:buClr>
                <a:schemeClr val="dk1"/>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228600" algn="l" rtl="0">
              <a:lnSpc>
                <a:spcPct val="100000"/>
              </a:lnSpc>
              <a:spcBef>
                <a:spcPts val="85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3200400" marR="0" lvl="6"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657600" marR="0" lvl="7"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4114800" marR="0" lvl="8"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101" name="Google Shape;101;p15"/>
          <p:cNvSpPr>
            <a:spLocks noGrp="1"/>
          </p:cNvSpPr>
          <p:nvPr>
            <p:ph type="pic" idx="2"/>
          </p:nvPr>
        </p:nvSpPr>
        <p:spPr>
          <a:xfrm>
            <a:off x="5867400" y="0"/>
            <a:ext cx="3276600" cy="6858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lt2"/>
              </a:buClr>
              <a:buSzPts val="1400"/>
              <a:buFont typeface="Arial"/>
              <a:buNone/>
              <a:defRPr sz="11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1143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2" name="Google Shape;102;p15"/>
          <p:cNvSpPr txBox="1">
            <a:spLocks noGrp="1"/>
          </p:cNvSpPr>
          <p:nvPr>
            <p:ph type="body" idx="3"/>
          </p:nvPr>
        </p:nvSpPr>
        <p:spPr>
          <a:xfrm>
            <a:off x="542925" y="5838825"/>
            <a:ext cx="3581400" cy="457200"/>
          </a:xfrm>
          <a:prstGeom prst="rect">
            <a:avLst/>
          </a:prstGeom>
          <a:noFill/>
          <a:ln>
            <a:noFill/>
          </a:ln>
        </p:spPr>
        <p:txBody>
          <a:bodyPr spcFirstLastPara="1" wrap="square" lIns="91425" tIns="91425" rIns="91425" bIns="91425" anchor="t" anchorCtr="0"/>
          <a:lstStyle>
            <a:lvl1pPr marL="457200" marR="0" lvl="0" indent="-298450" algn="l" rtl="0">
              <a:lnSpc>
                <a:spcPct val="118181"/>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1pPr>
            <a:lvl2pPr marL="914400" marR="0" lvl="1" indent="-228600" algn="l" rtl="0">
              <a:lnSpc>
                <a:spcPct val="1187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2pPr>
            <a:lvl3pPr marL="1371600" marR="0" lvl="2" indent="-228600" algn="l" rtl="0">
              <a:lnSpc>
                <a:spcPct val="1187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3pPr>
            <a:lvl4pPr marL="1828800" marR="0" lvl="3" indent="-304800" algn="l" rtl="0">
              <a:lnSpc>
                <a:spcPct val="125000"/>
              </a:lnSpc>
              <a:spcBef>
                <a:spcPts val="0"/>
              </a:spcBef>
              <a:spcAft>
                <a:spcPts val="0"/>
              </a:spcAft>
              <a:buClr>
                <a:schemeClr val="dk1"/>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228600" algn="l" rtl="0">
              <a:lnSpc>
                <a:spcPct val="100000"/>
              </a:lnSpc>
              <a:spcBef>
                <a:spcPts val="85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3200400" marR="0" lvl="6"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657600" marR="0" lvl="7"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4114800" marR="0" lvl="8"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pic>
        <p:nvPicPr>
          <p:cNvPr id="103" name="Google Shape;103;p15"/>
          <p:cNvPicPr preferRelativeResize="0"/>
          <p:nvPr/>
        </p:nvPicPr>
        <p:blipFill rotWithShape="1">
          <a:blip r:embed="rId2">
            <a:alphaModFix/>
          </a:blip>
          <a:srcRect/>
          <a:stretch/>
        </p:blipFill>
        <p:spPr>
          <a:xfrm>
            <a:off x="500410" y="6376789"/>
            <a:ext cx="918000" cy="2799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roduct Page">
  <p:cSld name="Product Page">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540000" y="417600"/>
            <a:ext cx="5956200" cy="5253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06" name="Google Shape;106;p16"/>
          <p:cNvSpPr/>
          <p:nvPr/>
        </p:nvSpPr>
        <p:spPr>
          <a:xfrm>
            <a:off x="542925" y="1752600"/>
            <a:ext cx="4857900" cy="44673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107" name="Google Shape;107;p16"/>
          <p:cNvSpPr txBox="1">
            <a:spLocks noGrp="1"/>
          </p:cNvSpPr>
          <p:nvPr>
            <p:ph type="body" idx="1"/>
          </p:nvPr>
        </p:nvSpPr>
        <p:spPr>
          <a:xfrm>
            <a:off x="790575" y="1943100"/>
            <a:ext cx="4257600" cy="3162300"/>
          </a:xfrm>
          <a:prstGeom prst="rect">
            <a:avLst/>
          </a:prstGeom>
          <a:noFill/>
          <a:ln>
            <a:noFill/>
          </a:ln>
        </p:spPr>
        <p:txBody>
          <a:bodyPr spcFirstLastPara="1" wrap="square" lIns="91425" tIns="91425" rIns="91425" bIns="91425" anchor="t" anchorCtr="0"/>
          <a:lstStyle>
            <a:lvl1pPr marL="457200" marR="0" lvl="0" indent="-311150" algn="l" rtl="0">
              <a:lnSpc>
                <a:spcPct val="115384"/>
              </a:lnSpc>
              <a:spcBef>
                <a:spcPts val="0"/>
              </a:spcBef>
              <a:spcAft>
                <a:spcPts val="0"/>
              </a:spcAft>
              <a:buClr>
                <a:schemeClr val="lt1"/>
              </a:buClr>
              <a:buSzPts val="1300"/>
              <a:buFont typeface="Arial"/>
              <a:buChar char="●"/>
              <a:defRPr sz="1300" b="0" i="0" u="none" strike="noStrike" cap="none">
                <a:solidFill>
                  <a:schemeClr val="lt1"/>
                </a:solidFill>
                <a:latin typeface="Arial"/>
                <a:ea typeface="Arial"/>
                <a:cs typeface="Arial"/>
                <a:sym typeface="Arial"/>
              </a:defRPr>
            </a:lvl1pPr>
            <a:lvl2pPr marL="914400" marR="0" lvl="1" indent="-228600" algn="l" rtl="0">
              <a:lnSpc>
                <a:spcPct val="130000"/>
              </a:lnSpc>
              <a:spcBef>
                <a:spcPts val="0"/>
              </a:spcBef>
              <a:spcAft>
                <a:spcPts val="0"/>
              </a:spcAft>
              <a:buClr>
                <a:schemeClr val="lt1"/>
              </a:buClr>
              <a:buSzPts val="1400"/>
              <a:buFont typeface="Arial"/>
              <a:buNone/>
              <a:defRPr sz="1000" b="0" i="0" u="none" strike="noStrike" cap="none">
                <a:solidFill>
                  <a:schemeClr val="lt1"/>
                </a:solidFill>
                <a:latin typeface="Arial"/>
                <a:ea typeface="Arial"/>
                <a:cs typeface="Arial"/>
                <a:sym typeface="Arial"/>
              </a:defRPr>
            </a:lvl2pPr>
            <a:lvl3pPr marL="1371600" marR="0" lvl="2" indent="-228600" algn="l" rtl="0">
              <a:lnSpc>
                <a:spcPct val="130000"/>
              </a:lnSpc>
              <a:spcBef>
                <a:spcPts val="567"/>
              </a:spcBef>
              <a:spcAft>
                <a:spcPts val="0"/>
              </a:spcAft>
              <a:buClr>
                <a:schemeClr val="lt1"/>
              </a:buClr>
              <a:buSzPts val="1400"/>
              <a:buFont typeface="Arial"/>
              <a:buNone/>
              <a:defRPr sz="1000" b="0" i="0" u="none" strike="noStrike" cap="none">
                <a:solidFill>
                  <a:schemeClr val="lt1"/>
                </a:solidFill>
                <a:latin typeface="Arial"/>
                <a:ea typeface="Arial"/>
                <a:cs typeface="Arial"/>
                <a:sym typeface="Arial"/>
              </a:defRPr>
            </a:lvl3pPr>
            <a:lvl4pPr marL="1828800" marR="0" lvl="3" indent="-292100" algn="l" rtl="0">
              <a:lnSpc>
                <a:spcPct val="130000"/>
              </a:lnSpc>
              <a:spcBef>
                <a:spcPts val="567"/>
              </a:spcBef>
              <a:spcAft>
                <a:spcPts val="0"/>
              </a:spcAft>
              <a:buClr>
                <a:schemeClr val="dk1"/>
              </a:buClr>
              <a:buSzPts val="1000"/>
              <a:buFont typeface="Arial"/>
              <a:buChar char="●"/>
              <a:defRPr sz="1000" b="0" i="0" u="none" strike="noStrike" cap="none">
                <a:solidFill>
                  <a:schemeClr val="lt1"/>
                </a:solidFill>
                <a:latin typeface="Arial"/>
                <a:ea typeface="Arial"/>
                <a:cs typeface="Arial"/>
                <a:sym typeface="Arial"/>
              </a:defRPr>
            </a:lvl4pPr>
            <a:lvl5pPr marL="2286000" marR="0" lvl="4" indent="-228600" algn="l" rtl="0">
              <a:lnSpc>
                <a:spcPct val="130000"/>
              </a:lnSpc>
              <a:spcBef>
                <a:spcPts val="567"/>
              </a:spcBef>
              <a:spcAft>
                <a:spcPts val="0"/>
              </a:spcAft>
              <a:buClr>
                <a:schemeClr val="lt1"/>
              </a:buClr>
              <a:buSzPts val="1400"/>
              <a:buFont typeface="Arial"/>
              <a:buNone/>
              <a:defRPr sz="1000" b="0" i="0" u="none" strike="noStrike" cap="none">
                <a:solidFill>
                  <a:schemeClr val="lt1"/>
                </a:solidFill>
                <a:latin typeface="Arial"/>
                <a:ea typeface="Arial"/>
                <a:cs typeface="Arial"/>
                <a:sym typeface="Arial"/>
              </a:defRPr>
            </a:lvl5pPr>
            <a:lvl6pPr marL="2743200" marR="0" lvl="5" indent="-228600" algn="l" rtl="0">
              <a:lnSpc>
                <a:spcPct val="100000"/>
              </a:lnSpc>
              <a:spcBef>
                <a:spcPts val="567"/>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3200400" marR="0" lvl="6"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657600" marR="0" lvl="7"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4114800" marR="0" lvl="8"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108" name="Google Shape;108;p16"/>
          <p:cNvSpPr/>
          <p:nvPr/>
        </p:nvSpPr>
        <p:spPr>
          <a:xfrm>
            <a:off x="5524500" y="3324225"/>
            <a:ext cx="3096600" cy="28956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109" name="Google Shape;109;p16"/>
          <p:cNvSpPr>
            <a:spLocks noGrp="1"/>
          </p:cNvSpPr>
          <p:nvPr>
            <p:ph type="pic" idx="2"/>
          </p:nvPr>
        </p:nvSpPr>
        <p:spPr>
          <a:xfrm>
            <a:off x="5524500" y="1752600"/>
            <a:ext cx="3096000" cy="15717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90000"/>
              </a:lnSpc>
              <a:spcBef>
                <a:spcPts val="0"/>
              </a:spcBef>
              <a:spcAft>
                <a:spcPts val="0"/>
              </a:spcAft>
              <a:buClr>
                <a:schemeClr val="lt2"/>
              </a:buClr>
              <a:buSzPts val="1400"/>
              <a:buFont typeface="Arial"/>
              <a:buNone/>
              <a:defRPr sz="10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1143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0" name="Google Shape;110;p16"/>
          <p:cNvSpPr txBox="1">
            <a:spLocks noGrp="1"/>
          </p:cNvSpPr>
          <p:nvPr>
            <p:ph type="body" idx="3"/>
          </p:nvPr>
        </p:nvSpPr>
        <p:spPr>
          <a:xfrm>
            <a:off x="5663789" y="3457573"/>
            <a:ext cx="2756400" cy="2390700"/>
          </a:xfrm>
          <a:prstGeom prst="rect">
            <a:avLst/>
          </a:prstGeom>
          <a:noFill/>
          <a:ln>
            <a:noFill/>
          </a:ln>
        </p:spPr>
        <p:txBody>
          <a:bodyPr spcFirstLastPara="1" wrap="square" lIns="91425" tIns="91425" rIns="91425" bIns="91425" anchor="t" anchorCtr="0"/>
          <a:lstStyle>
            <a:lvl1pPr marL="457200" marR="0" lvl="0" indent="-285750" algn="l" rtl="0">
              <a:lnSpc>
                <a:spcPct val="122222"/>
              </a:lnSpc>
              <a:spcBef>
                <a:spcPts val="600"/>
              </a:spcBef>
              <a:spcAft>
                <a:spcPts val="0"/>
              </a:spcAft>
              <a:buClr>
                <a:schemeClr val="dk2"/>
              </a:buClr>
              <a:buSzPts val="900"/>
              <a:buFont typeface="Arial"/>
              <a:buChar char="●"/>
              <a:defRPr sz="900" b="1" i="0" u="none" strike="noStrike" cap="none">
                <a:solidFill>
                  <a:schemeClr val="dk2"/>
                </a:solidFill>
                <a:latin typeface="Arial"/>
                <a:ea typeface="Arial"/>
                <a:cs typeface="Arial"/>
                <a:sym typeface="Arial"/>
              </a:defRPr>
            </a:lvl1pPr>
            <a:lvl2pPr marL="914400" marR="0" lvl="1" indent="-228600" algn="l" rtl="0">
              <a:lnSpc>
                <a:spcPct val="122222"/>
              </a:lnSpc>
              <a:spcBef>
                <a:spcPts val="600"/>
              </a:spcBef>
              <a:spcAft>
                <a:spcPts val="0"/>
              </a:spcAft>
              <a:buClr>
                <a:schemeClr val="dk2"/>
              </a:buClr>
              <a:buSzPts val="1400"/>
              <a:buFont typeface="Arial"/>
              <a:buNone/>
              <a:defRPr sz="900" b="0" i="0" u="none" strike="noStrike" cap="none">
                <a:solidFill>
                  <a:schemeClr val="dk2"/>
                </a:solidFill>
                <a:latin typeface="Arial"/>
                <a:ea typeface="Arial"/>
                <a:cs typeface="Arial"/>
                <a:sym typeface="Arial"/>
              </a:defRPr>
            </a:lvl2pPr>
            <a:lvl3pPr marL="1371600" marR="0" lvl="2" indent="-228600" algn="l" rtl="0">
              <a:lnSpc>
                <a:spcPct val="130000"/>
              </a:lnSpc>
              <a:spcBef>
                <a:spcPts val="0"/>
              </a:spcBef>
              <a:spcAft>
                <a:spcPts val="0"/>
              </a:spcAft>
              <a:buClr>
                <a:schemeClr val="lt1"/>
              </a:buClr>
              <a:buSzPts val="1400"/>
              <a:buFont typeface="Arial"/>
              <a:buNone/>
              <a:defRPr sz="1000" b="0" i="0" u="none" strike="noStrike" cap="none">
                <a:solidFill>
                  <a:schemeClr val="lt1"/>
                </a:solidFill>
                <a:latin typeface="Arial"/>
                <a:ea typeface="Arial"/>
                <a:cs typeface="Arial"/>
                <a:sym typeface="Arial"/>
              </a:defRPr>
            </a:lvl3pPr>
            <a:lvl4pPr marL="1828800" marR="0" lvl="3" indent="-292100" algn="l" rtl="0">
              <a:lnSpc>
                <a:spcPct val="130000"/>
              </a:lnSpc>
              <a:spcBef>
                <a:spcPts val="567"/>
              </a:spcBef>
              <a:spcAft>
                <a:spcPts val="0"/>
              </a:spcAft>
              <a:buClr>
                <a:schemeClr val="dk1"/>
              </a:buClr>
              <a:buSzPts val="1000"/>
              <a:buFont typeface="Arial"/>
              <a:buChar char="●"/>
              <a:defRPr sz="1000" b="0" i="0" u="none" strike="noStrike" cap="none">
                <a:solidFill>
                  <a:schemeClr val="lt1"/>
                </a:solidFill>
                <a:latin typeface="Arial"/>
                <a:ea typeface="Arial"/>
                <a:cs typeface="Arial"/>
                <a:sym typeface="Arial"/>
              </a:defRPr>
            </a:lvl4pPr>
            <a:lvl5pPr marL="2286000" marR="0" lvl="4" indent="-228600" algn="l" rtl="0">
              <a:lnSpc>
                <a:spcPct val="130000"/>
              </a:lnSpc>
              <a:spcBef>
                <a:spcPts val="567"/>
              </a:spcBef>
              <a:spcAft>
                <a:spcPts val="0"/>
              </a:spcAft>
              <a:buClr>
                <a:schemeClr val="lt1"/>
              </a:buClr>
              <a:buSzPts val="1400"/>
              <a:buFont typeface="Arial"/>
              <a:buNone/>
              <a:defRPr sz="1000" b="0" i="0" u="none" strike="noStrike" cap="none">
                <a:solidFill>
                  <a:schemeClr val="lt1"/>
                </a:solidFill>
                <a:latin typeface="Arial"/>
                <a:ea typeface="Arial"/>
                <a:cs typeface="Arial"/>
                <a:sym typeface="Arial"/>
              </a:defRPr>
            </a:lvl5pPr>
            <a:lvl6pPr marL="2743200" marR="0" lvl="5" indent="-228600" algn="l" rtl="0">
              <a:lnSpc>
                <a:spcPct val="100000"/>
              </a:lnSpc>
              <a:spcBef>
                <a:spcPts val="567"/>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3200400" marR="0" lvl="6"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657600" marR="0" lvl="7"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4114800" marR="0" lvl="8"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111" name="Google Shape;111;p16"/>
          <p:cNvSpPr txBox="1">
            <a:spLocks noGrp="1"/>
          </p:cNvSpPr>
          <p:nvPr>
            <p:ph type="body" idx="4"/>
          </p:nvPr>
        </p:nvSpPr>
        <p:spPr>
          <a:xfrm>
            <a:off x="542925" y="1076325"/>
            <a:ext cx="4381500" cy="399900"/>
          </a:xfrm>
          <a:prstGeom prst="rect">
            <a:avLst/>
          </a:prstGeom>
          <a:noFill/>
          <a:ln>
            <a:noFill/>
          </a:ln>
        </p:spPr>
        <p:txBody>
          <a:bodyPr spcFirstLastPara="1" wrap="square" lIns="91425" tIns="91425" rIns="91425" bIns="91425" anchor="t" anchorCtr="0"/>
          <a:lstStyle>
            <a:lvl1pPr marL="457200" marR="0" lvl="0" indent="-323850" algn="l" rtl="0">
              <a:lnSpc>
                <a:spcPct val="100000"/>
              </a:lnSpc>
              <a:spcBef>
                <a:spcPts val="0"/>
              </a:spcBef>
              <a:spcAft>
                <a:spcPts val="0"/>
              </a:spcAft>
              <a:buClr>
                <a:schemeClr val="accent1"/>
              </a:buClr>
              <a:buSzPts val="1500"/>
              <a:buFont typeface="Arial"/>
              <a:buChar char="●"/>
              <a:defRPr sz="1500" b="1" i="0" u="none" strike="noStrike" cap="none">
                <a:solidFill>
                  <a:schemeClr val="accent1"/>
                </a:solidFill>
                <a:latin typeface="Arial"/>
                <a:ea typeface="Arial"/>
                <a:cs typeface="Arial"/>
                <a:sym typeface="Arial"/>
              </a:defRPr>
            </a:lvl1pPr>
            <a:lvl2pPr marL="914400" marR="0" lvl="1" indent="-228600" algn="l" rtl="0">
              <a:lnSpc>
                <a:spcPct val="1187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2pPr>
            <a:lvl3pPr marL="1371600" marR="0" lvl="2" indent="-228600" algn="l" rtl="0">
              <a:lnSpc>
                <a:spcPct val="1187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3pPr>
            <a:lvl4pPr marL="1828800" marR="0" lvl="3" indent="-304800" algn="l" rtl="0">
              <a:lnSpc>
                <a:spcPct val="125000"/>
              </a:lnSpc>
              <a:spcBef>
                <a:spcPts val="0"/>
              </a:spcBef>
              <a:spcAft>
                <a:spcPts val="0"/>
              </a:spcAft>
              <a:buClr>
                <a:schemeClr val="dk1"/>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228600" algn="l" rtl="0">
              <a:lnSpc>
                <a:spcPct val="100000"/>
              </a:lnSpc>
              <a:spcBef>
                <a:spcPts val="85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3200400" marR="0" lvl="6"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657600" marR="0" lvl="7"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4114800" marR="0" lvl="8"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112" name="Google Shape;112;p16"/>
          <p:cNvSpPr>
            <a:spLocks noGrp="1"/>
          </p:cNvSpPr>
          <p:nvPr>
            <p:ph type="pic" idx="5"/>
          </p:nvPr>
        </p:nvSpPr>
        <p:spPr>
          <a:xfrm>
            <a:off x="6743700" y="561975"/>
            <a:ext cx="1857300" cy="466800"/>
          </a:xfrm>
          <a:prstGeom prst="rect">
            <a:avLst/>
          </a:prstGeom>
          <a:solidFill>
            <a:srgbClr val="CCCCCC"/>
          </a:solidFill>
          <a:ln>
            <a:noFill/>
          </a:ln>
        </p:spPr>
        <p:txBody>
          <a:bodyPr spcFirstLastPara="1" wrap="square" lIns="91425" tIns="91425" rIns="91425" bIns="91425" anchor="t" anchorCtr="0"/>
          <a:lstStyle>
            <a:lvl1pPr marL="0" marR="0" lvl="0" indent="0" algn="ctr" rtl="0">
              <a:lnSpc>
                <a:spcPct val="237500"/>
              </a:lnSpc>
              <a:spcBef>
                <a:spcPts val="0"/>
              </a:spcBef>
              <a:spcAft>
                <a:spcPts val="0"/>
              </a:spcAft>
              <a:buClr>
                <a:schemeClr val="lt2"/>
              </a:buClr>
              <a:buSzPts val="1400"/>
              <a:buFont typeface="Arial"/>
              <a:buNone/>
              <a:defRPr sz="8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1143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3" name="Google Shape;113;p16"/>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ivider Option 3">
  <p:cSld name="Divider Option 3">
    <p:bg>
      <p:bgPr>
        <a:blipFill rotWithShape="1">
          <a:blip r:embed="rId2">
            <a:alphaModFix/>
          </a:blip>
          <a:stretch>
            <a:fillRect/>
          </a:stretch>
        </a:blipFill>
        <a:effectLst/>
      </p:bgPr>
    </p:bg>
    <p:spTree>
      <p:nvGrpSpPr>
        <p:cNvPr id="1" name="Shape 114"/>
        <p:cNvGrpSpPr/>
        <p:nvPr/>
      </p:nvGrpSpPr>
      <p:grpSpPr>
        <a:xfrm>
          <a:off x="0" y="0"/>
          <a:ext cx="0" cy="0"/>
          <a:chOff x="0" y="0"/>
          <a:chExt cx="0" cy="0"/>
        </a:xfrm>
      </p:grpSpPr>
      <p:sp>
        <p:nvSpPr>
          <p:cNvPr id="115" name="Google Shape;115;p17"/>
          <p:cNvSpPr/>
          <p:nvPr/>
        </p:nvSpPr>
        <p:spPr>
          <a:xfrm>
            <a:off x="1971675" y="784222"/>
            <a:ext cx="5210100" cy="5422200"/>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116" name="Google Shape;116;p17"/>
          <p:cNvSpPr txBox="1">
            <a:spLocks noGrp="1"/>
          </p:cNvSpPr>
          <p:nvPr>
            <p:ph type="ctrTitle"/>
          </p:nvPr>
        </p:nvSpPr>
        <p:spPr>
          <a:xfrm>
            <a:off x="2430000" y="2973600"/>
            <a:ext cx="4284000" cy="1044000"/>
          </a:xfrm>
          <a:prstGeom prst="rect">
            <a:avLst/>
          </a:prstGeom>
          <a:noFill/>
          <a:ln>
            <a:noFill/>
          </a:ln>
        </p:spPr>
        <p:txBody>
          <a:bodyPr spcFirstLastPara="1" wrap="square" lIns="91425" tIns="91425" rIns="91425" bIns="91425" anchor="ctr" anchorCtr="0"/>
          <a:lstStyle>
            <a:lvl1pPr marL="0" marR="0" lvl="0" indent="0" algn="ctr" rtl="0">
              <a:lnSpc>
                <a:spcPct val="105882"/>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Final Slide Option2" type="blank">
  <p:cSld name="BLANK">
    <p:bg>
      <p:bgPr>
        <a:solidFill>
          <a:schemeClr val="accent6"/>
        </a:solidFill>
        <a:effectLst/>
      </p:bgPr>
    </p:bg>
    <p:spTree>
      <p:nvGrpSpPr>
        <p:cNvPr id="1" name="Shape 117"/>
        <p:cNvGrpSpPr/>
        <p:nvPr/>
      </p:nvGrpSpPr>
      <p:grpSpPr>
        <a:xfrm>
          <a:off x="0" y="0"/>
          <a:ext cx="0" cy="0"/>
          <a:chOff x="0" y="0"/>
          <a:chExt cx="0" cy="0"/>
        </a:xfrm>
      </p:grpSpPr>
      <p:pic>
        <p:nvPicPr>
          <p:cNvPr id="118" name="Google Shape;118;p18"/>
          <p:cNvPicPr preferRelativeResize="0"/>
          <p:nvPr/>
        </p:nvPicPr>
        <p:blipFill rotWithShape="1">
          <a:blip r:embed="rId2">
            <a:alphaModFix/>
          </a:blip>
          <a:srcRect/>
          <a:stretch/>
        </p:blipFill>
        <p:spPr>
          <a:xfrm>
            <a:off x="2900930" y="3558921"/>
            <a:ext cx="3380100" cy="2163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Option3">
  <p:cSld name="Title Slide Option3">
    <p:bg>
      <p:bgPr>
        <a:solidFill>
          <a:schemeClr val="accent4"/>
        </a:solidFill>
        <a:effectLst/>
      </p:bgPr>
    </p:bg>
    <p:spTree>
      <p:nvGrpSpPr>
        <p:cNvPr id="1" name="Shape 119"/>
        <p:cNvGrpSpPr/>
        <p:nvPr/>
      </p:nvGrpSpPr>
      <p:grpSpPr>
        <a:xfrm>
          <a:off x="0" y="0"/>
          <a:ext cx="0" cy="0"/>
          <a:chOff x="0" y="0"/>
          <a:chExt cx="0" cy="0"/>
        </a:xfrm>
      </p:grpSpPr>
      <p:pic>
        <p:nvPicPr>
          <p:cNvPr id="120" name="Google Shape;120;p19"/>
          <p:cNvPicPr preferRelativeResize="0"/>
          <p:nvPr/>
        </p:nvPicPr>
        <p:blipFill rotWithShape="1">
          <a:blip r:embed="rId2">
            <a:alphaModFix/>
          </a:blip>
          <a:srcRect/>
          <a:stretch/>
        </p:blipFill>
        <p:spPr>
          <a:xfrm>
            <a:off x="460375" y="409958"/>
            <a:ext cx="1144800" cy="809399"/>
          </a:xfrm>
          <a:prstGeom prst="rect">
            <a:avLst/>
          </a:prstGeom>
          <a:noFill/>
          <a:ln>
            <a:noFill/>
          </a:ln>
        </p:spPr>
      </p:pic>
      <p:sp>
        <p:nvSpPr>
          <p:cNvPr id="121" name="Google Shape;121;p19"/>
          <p:cNvSpPr txBox="1">
            <a:spLocks noGrp="1"/>
          </p:cNvSpPr>
          <p:nvPr>
            <p:ph type="ctrTitle"/>
          </p:nvPr>
        </p:nvSpPr>
        <p:spPr>
          <a:xfrm>
            <a:off x="447675" y="1681200"/>
            <a:ext cx="3733800" cy="1977600"/>
          </a:xfrm>
          <a:prstGeom prst="rect">
            <a:avLst/>
          </a:prstGeom>
          <a:noFill/>
          <a:ln>
            <a:noFill/>
          </a:ln>
        </p:spPr>
        <p:txBody>
          <a:bodyPr spcFirstLastPara="1" wrap="square" lIns="91425" tIns="91425" rIns="91425" bIns="91425" anchor="t" anchorCtr="0"/>
          <a:lstStyle>
            <a:lvl1pPr marL="0" marR="0" lvl="0" indent="0" algn="l" rtl="0">
              <a:lnSpc>
                <a:spcPct val="116666"/>
              </a:lnSpc>
              <a:spcBef>
                <a:spcPts val="0"/>
              </a:spcBef>
              <a:spcAft>
                <a:spcPts val="0"/>
              </a:spcAft>
              <a:buClr>
                <a:schemeClr val="lt1"/>
              </a:buClr>
              <a:buSzPts val="1400"/>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22" name="Google Shape;122;p19"/>
          <p:cNvSpPr txBox="1">
            <a:spLocks noGrp="1"/>
          </p:cNvSpPr>
          <p:nvPr>
            <p:ph type="subTitle" idx="1"/>
          </p:nvPr>
        </p:nvSpPr>
        <p:spPr>
          <a:xfrm>
            <a:off x="446400" y="4057200"/>
            <a:ext cx="3444000" cy="1130700"/>
          </a:xfrm>
          <a:prstGeom prst="rect">
            <a:avLst/>
          </a:prstGeom>
          <a:noFill/>
          <a:ln>
            <a:noFill/>
          </a:ln>
        </p:spPr>
        <p:txBody>
          <a:bodyPr spcFirstLastPara="1" wrap="square" lIns="91425" tIns="91425" rIns="91425" bIns="91425" anchor="t" anchorCtr="0"/>
          <a:lstStyle>
            <a:lvl1pPr marL="0" marR="0" lvl="0" indent="0" algn="l" rtl="0">
              <a:lnSpc>
                <a:spcPct val="133333"/>
              </a:lnSpc>
              <a:spcBef>
                <a:spcPts val="0"/>
              </a:spcBef>
              <a:spcAft>
                <a:spcPts val="0"/>
              </a:spcAft>
              <a:buClr>
                <a:schemeClr val="accent6"/>
              </a:buClr>
              <a:buSzPts val="1600"/>
              <a:buFont typeface="Arial"/>
              <a:buNone/>
              <a:defRPr sz="1800" b="0" i="0" u="none" strike="noStrike" cap="none">
                <a:solidFill>
                  <a:schemeClr val="accent6"/>
                </a:solidFill>
                <a:latin typeface="Arial"/>
                <a:ea typeface="Arial"/>
                <a:cs typeface="Arial"/>
                <a:sym typeface="Arial"/>
              </a:defRPr>
            </a:lvl1pPr>
            <a:lvl2pPr marL="457200" marR="0" lvl="1" indent="0" algn="ctr" rtl="0">
              <a:lnSpc>
                <a:spcPct val="118750"/>
              </a:lnSpc>
              <a:spcBef>
                <a:spcPts val="0"/>
              </a:spcBef>
              <a:spcAft>
                <a:spcPts val="0"/>
              </a:spcAft>
              <a:buClr>
                <a:schemeClr val="lt2"/>
              </a:buClr>
              <a:buSzPts val="1400"/>
              <a:buFont typeface="Arial"/>
              <a:buNone/>
              <a:defRPr sz="1600" b="0" i="0" u="none" strike="noStrike" cap="none">
                <a:solidFill>
                  <a:srgbClr val="88AABF"/>
                </a:solidFill>
                <a:latin typeface="Arial"/>
                <a:ea typeface="Arial"/>
                <a:cs typeface="Arial"/>
                <a:sym typeface="Arial"/>
              </a:defRPr>
            </a:lvl2pPr>
            <a:lvl3pPr marL="914400" marR="0" lvl="2" indent="0" algn="ctr" rtl="0">
              <a:lnSpc>
                <a:spcPct val="118750"/>
              </a:lnSpc>
              <a:spcBef>
                <a:spcPts val="0"/>
              </a:spcBef>
              <a:spcAft>
                <a:spcPts val="0"/>
              </a:spcAft>
              <a:buClr>
                <a:schemeClr val="accent4"/>
              </a:buClr>
              <a:buSzPts val="1400"/>
              <a:buFont typeface="Arial"/>
              <a:buNone/>
              <a:defRPr sz="1600" b="0" i="0" u="none" strike="noStrike" cap="none">
                <a:solidFill>
                  <a:srgbClr val="88AABF"/>
                </a:solidFill>
                <a:latin typeface="Arial"/>
                <a:ea typeface="Arial"/>
                <a:cs typeface="Arial"/>
                <a:sym typeface="Arial"/>
              </a:defRPr>
            </a:lvl3pPr>
            <a:lvl4pPr marL="1371600" marR="0" lvl="3" indent="0" algn="ctr" rtl="0">
              <a:lnSpc>
                <a:spcPct val="125000"/>
              </a:lnSpc>
              <a:spcBef>
                <a:spcPts val="0"/>
              </a:spcBef>
              <a:spcAft>
                <a:spcPts val="0"/>
              </a:spcAft>
              <a:buClr>
                <a:schemeClr val="dk1"/>
              </a:buClr>
              <a:buSzPts val="1200"/>
              <a:buFont typeface="Arial"/>
              <a:buNone/>
              <a:defRPr sz="1200" b="0" i="0" u="none" strike="noStrike" cap="none">
                <a:solidFill>
                  <a:srgbClr val="88AABF"/>
                </a:solidFill>
                <a:latin typeface="Arial"/>
                <a:ea typeface="Arial"/>
                <a:cs typeface="Arial"/>
                <a:sym typeface="Arial"/>
              </a:defRPr>
            </a:lvl4pPr>
            <a:lvl5pPr marL="1828800" marR="0" lvl="4" indent="0" algn="ctr" rtl="0">
              <a:lnSpc>
                <a:spcPct val="100000"/>
              </a:lnSpc>
              <a:spcBef>
                <a:spcPts val="850"/>
              </a:spcBef>
              <a:spcAft>
                <a:spcPts val="0"/>
              </a:spcAft>
              <a:buClr>
                <a:srgbClr val="88AABF"/>
              </a:buClr>
              <a:buSzPts val="1400"/>
              <a:buFont typeface="Arial"/>
              <a:buNone/>
              <a:defRPr sz="1800" b="0" i="0" u="none" strike="noStrike" cap="none">
                <a:solidFill>
                  <a:srgbClr val="88AABF"/>
                </a:solidFill>
                <a:latin typeface="Arial"/>
                <a:ea typeface="Arial"/>
                <a:cs typeface="Arial"/>
                <a:sym typeface="Arial"/>
              </a:defRPr>
            </a:lvl5pPr>
            <a:lvl6pPr marL="2286000" marR="0" lvl="5" indent="0" algn="ctr" rtl="0">
              <a:lnSpc>
                <a:spcPct val="100000"/>
              </a:lnSpc>
              <a:spcBef>
                <a:spcPts val="400"/>
              </a:spcBef>
              <a:spcAft>
                <a:spcPts val="0"/>
              </a:spcAft>
              <a:buClr>
                <a:srgbClr val="88AABF"/>
              </a:buClr>
              <a:buSzPts val="1400"/>
              <a:buFont typeface="Arial"/>
              <a:buNone/>
              <a:defRPr sz="2000" b="0" i="0" u="none" strike="noStrike" cap="none">
                <a:solidFill>
                  <a:srgbClr val="88AABF"/>
                </a:solidFill>
                <a:latin typeface="Arial"/>
                <a:ea typeface="Arial"/>
                <a:cs typeface="Arial"/>
                <a:sym typeface="Arial"/>
              </a:defRPr>
            </a:lvl6pPr>
            <a:lvl7pPr marL="2743200" marR="0" lvl="6" indent="0" algn="ctr" rtl="0">
              <a:lnSpc>
                <a:spcPct val="100000"/>
              </a:lnSpc>
              <a:spcBef>
                <a:spcPts val="400"/>
              </a:spcBef>
              <a:spcAft>
                <a:spcPts val="0"/>
              </a:spcAft>
              <a:buClr>
                <a:srgbClr val="88AABF"/>
              </a:buClr>
              <a:buSzPts val="1400"/>
              <a:buFont typeface="Arial"/>
              <a:buNone/>
              <a:defRPr sz="2000" b="0" i="0" u="none" strike="noStrike" cap="none">
                <a:solidFill>
                  <a:srgbClr val="88AABF"/>
                </a:solidFill>
                <a:latin typeface="Arial"/>
                <a:ea typeface="Arial"/>
                <a:cs typeface="Arial"/>
                <a:sym typeface="Arial"/>
              </a:defRPr>
            </a:lvl7pPr>
            <a:lvl8pPr marL="3200400" marR="0" lvl="7" indent="0" algn="ctr" rtl="0">
              <a:lnSpc>
                <a:spcPct val="100000"/>
              </a:lnSpc>
              <a:spcBef>
                <a:spcPts val="400"/>
              </a:spcBef>
              <a:spcAft>
                <a:spcPts val="0"/>
              </a:spcAft>
              <a:buClr>
                <a:srgbClr val="88AABF"/>
              </a:buClr>
              <a:buSzPts val="1400"/>
              <a:buFont typeface="Arial"/>
              <a:buNone/>
              <a:defRPr sz="2000" b="0" i="0" u="none" strike="noStrike" cap="none">
                <a:solidFill>
                  <a:srgbClr val="88AABF"/>
                </a:solidFill>
                <a:latin typeface="Arial"/>
                <a:ea typeface="Arial"/>
                <a:cs typeface="Arial"/>
                <a:sym typeface="Arial"/>
              </a:defRPr>
            </a:lvl8pPr>
            <a:lvl9pPr marL="3657600" marR="0" lvl="8" indent="0" algn="ctr" rtl="0">
              <a:lnSpc>
                <a:spcPct val="100000"/>
              </a:lnSpc>
              <a:spcBef>
                <a:spcPts val="400"/>
              </a:spcBef>
              <a:spcAft>
                <a:spcPts val="0"/>
              </a:spcAft>
              <a:buClr>
                <a:srgbClr val="88AABF"/>
              </a:buClr>
              <a:buSzPts val="1400"/>
              <a:buFont typeface="Arial"/>
              <a:buNone/>
              <a:defRPr sz="2000" b="0" i="0" u="none" strike="noStrike" cap="none">
                <a:solidFill>
                  <a:srgbClr val="88AABF"/>
                </a:solidFill>
                <a:latin typeface="Arial"/>
                <a:ea typeface="Arial"/>
                <a:cs typeface="Arial"/>
                <a:sym typeface="Arial"/>
              </a:defRPr>
            </a:lvl9pPr>
          </a:lstStyle>
          <a:p>
            <a:endParaRPr/>
          </a:p>
        </p:txBody>
      </p:sp>
      <p:sp>
        <p:nvSpPr>
          <p:cNvPr id="123" name="Google Shape;123;p19"/>
          <p:cNvSpPr txBox="1">
            <a:spLocks noGrp="1"/>
          </p:cNvSpPr>
          <p:nvPr>
            <p:ph type="body" idx="2"/>
          </p:nvPr>
        </p:nvSpPr>
        <p:spPr>
          <a:xfrm>
            <a:off x="444522" y="6265862"/>
            <a:ext cx="3965700" cy="285900"/>
          </a:xfrm>
          <a:prstGeom prst="rect">
            <a:avLst/>
          </a:prstGeom>
          <a:noFill/>
          <a:ln>
            <a:noFill/>
          </a:ln>
        </p:spPr>
        <p:txBody>
          <a:bodyPr spcFirstLastPara="1" wrap="square" lIns="91425" tIns="91425" rIns="91425" bIns="91425" anchor="t" anchorCtr="0"/>
          <a:lstStyle>
            <a:lvl1pPr marL="457200" marR="0" lvl="0" indent="-342900" algn="l" rtl="0">
              <a:lnSpc>
                <a:spcPct val="122222"/>
              </a:lnSpc>
              <a:spcBef>
                <a:spcPts val="0"/>
              </a:spcBef>
              <a:spcAft>
                <a:spcPts val="0"/>
              </a:spcAft>
              <a:buClr>
                <a:schemeClr val="accent6"/>
              </a:buClr>
              <a:buSzPts val="1800"/>
              <a:buFont typeface="Arial"/>
              <a:buChar char="●"/>
              <a:defRPr sz="1800" b="0" i="0" u="none" strike="noStrike" cap="none">
                <a:solidFill>
                  <a:schemeClr val="accent6"/>
                </a:solidFill>
                <a:latin typeface="Arial"/>
                <a:ea typeface="Arial"/>
                <a:cs typeface="Arial"/>
                <a:sym typeface="Arial"/>
              </a:defRPr>
            </a:lvl1pPr>
            <a:lvl2pPr marL="914400" marR="0" lvl="1" indent="-228600" algn="l" rtl="0">
              <a:lnSpc>
                <a:spcPct val="1187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2pPr>
            <a:lvl3pPr marL="1371600" marR="0" lvl="2" indent="-228600" algn="l" rtl="0">
              <a:lnSpc>
                <a:spcPct val="1187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3pPr>
            <a:lvl4pPr marL="1828800" marR="0" lvl="3" indent="-304800" algn="l" rtl="0">
              <a:lnSpc>
                <a:spcPct val="125000"/>
              </a:lnSpc>
              <a:spcBef>
                <a:spcPts val="0"/>
              </a:spcBef>
              <a:spcAft>
                <a:spcPts val="0"/>
              </a:spcAft>
              <a:buClr>
                <a:schemeClr val="dk1"/>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228600" algn="l" rtl="0">
              <a:lnSpc>
                <a:spcPct val="100000"/>
              </a:lnSpc>
              <a:spcBef>
                <a:spcPts val="85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3200400" marR="0" lvl="6"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657600" marR="0" lvl="7"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4114800" marR="0" lvl="8"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124" name="Google Shape;124;p19"/>
          <p:cNvSpPr>
            <a:spLocks noGrp="1"/>
          </p:cNvSpPr>
          <p:nvPr>
            <p:ph type="pic" idx="3"/>
          </p:nvPr>
        </p:nvSpPr>
        <p:spPr>
          <a:xfrm>
            <a:off x="4581526" y="0"/>
            <a:ext cx="4562399" cy="6858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lt2"/>
              </a:buClr>
              <a:buSzPts val="1400"/>
              <a:buFont typeface="Arial"/>
              <a:buNone/>
              <a:defRPr sz="11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1143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Divider Option 2">
  <p:cSld name="Divider Option 2">
    <p:bg>
      <p:bgPr>
        <a:blipFill rotWithShape="1">
          <a:blip r:embed="rId2">
            <a:alphaModFix/>
          </a:blip>
          <a:stretch>
            <a:fillRect t="-998" b="-997"/>
          </a:stretch>
        </a:blipFill>
        <a:effectLst/>
      </p:bgPr>
    </p:bg>
    <p:spTree>
      <p:nvGrpSpPr>
        <p:cNvPr id="1" name="Shape 125"/>
        <p:cNvGrpSpPr/>
        <p:nvPr/>
      </p:nvGrpSpPr>
      <p:grpSpPr>
        <a:xfrm>
          <a:off x="0" y="0"/>
          <a:ext cx="0" cy="0"/>
          <a:chOff x="0" y="0"/>
          <a:chExt cx="0" cy="0"/>
        </a:xfrm>
      </p:grpSpPr>
      <p:sp>
        <p:nvSpPr>
          <p:cNvPr id="126" name="Google Shape;126;p20"/>
          <p:cNvSpPr/>
          <p:nvPr/>
        </p:nvSpPr>
        <p:spPr>
          <a:xfrm>
            <a:off x="1971675" y="784222"/>
            <a:ext cx="5210100" cy="5422200"/>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127" name="Google Shape;127;p20"/>
          <p:cNvSpPr txBox="1">
            <a:spLocks noGrp="1"/>
          </p:cNvSpPr>
          <p:nvPr>
            <p:ph type="ctrTitle"/>
          </p:nvPr>
        </p:nvSpPr>
        <p:spPr>
          <a:xfrm>
            <a:off x="2430000" y="2973600"/>
            <a:ext cx="4284000" cy="1044000"/>
          </a:xfrm>
          <a:prstGeom prst="rect">
            <a:avLst/>
          </a:prstGeom>
          <a:noFill/>
          <a:ln>
            <a:noFill/>
          </a:ln>
        </p:spPr>
        <p:txBody>
          <a:bodyPr spcFirstLastPara="1" wrap="square" lIns="91425" tIns="91425" rIns="91425" bIns="91425" anchor="ctr" anchorCtr="0"/>
          <a:lstStyle>
            <a:lvl1pPr marL="0" marR="0" lvl="0" indent="0" algn="ctr" rtl="0">
              <a:lnSpc>
                <a:spcPct val="105882"/>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629841" y="457200"/>
            <a:ext cx="2949299" cy="1600200"/>
          </a:xfrm>
          <a:prstGeom prst="rect">
            <a:avLst/>
          </a:prstGeom>
          <a:noFill/>
          <a:ln>
            <a:noFill/>
          </a:ln>
        </p:spPr>
        <p:txBody>
          <a:bodyPr spcFirstLastPara="1" wrap="square" lIns="91425" tIns="91425" rIns="91425" bIns="91425" anchor="b" anchorCtr="0"/>
          <a:lstStyle>
            <a:lvl1pPr marL="0" marR="0" lvl="0" indent="0" algn="l" rtl="0">
              <a:lnSpc>
                <a:spcPct val="166666"/>
              </a:lnSpc>
              <a:spcBef>
                <a:spcPts val="0"/>
              </a:spcBef>
              <a:spcAft>
                <a:spcPts val="0"/>
              </a:spcAft>
              <a:buClr>
                <a:schemeClr val="dk1"/>
              </a:buClr>
              <a:buSzPts val="1400"/>
              <a:buFont typeface="Times New Roman"/>
              <a:buNone/>
              <a:defRPr sz="2400" b="1" i="0" u="none" strike="noStrike" cap="none">
                <a:solidFill>
                  <a:schemeClr val="dk1"/>
                </a:solidFill>
                <a:latin typeface="Times New Roman"/>
                <a:ea typeface="Times New Roman"/>
                <a:cs typeface="Times New Roman"/>
                <a:sym typeface="Times New Roman"/>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17" name="Google Shape;17;p3"/>
          <p:cNvSpPr>
            <a:spLocks noGrp="1"/>
          </p:cNvSpPr>
          <p:nvPr>
            <p:ph type="pic" idx="2"/>
          </p:nvPr>
        </p:nvSpPr>
        <p:spPr>
          <a:xfrm>
            <a:off x="3887391" y="987425"/>
            <a:ext cx="4629300" cy="48735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2"/>
              </a:buClr>
              <a:buSzPts val="1400"/>
              <a:buFont typeface="Arial"/>
              <a:buNone/>
              <a:defRPr sz="2400" b="0" i="0" u="none" strike="noStrike" cap="none">
                <a:solidFill>
                  <a:schemeClr val="dk2"/>
                </a:solidFill>
                <a:latin typeface="Arial"/>
                <a:ea typeface="Arial"/>
                <a:cs typeface="Arial"/>
                <a:sym typeface="Arial"/>
              </a:defRPr>
            </a:lvl1pPr>
            <a:lvl2pPr marL="342900" marR="0" lvl="1" indent="0" algn="l" rtl="0">
              <a:lnSpc>
                <a:spcPct val="90476"/>
              </a:lnSpc>
              <a:spcBef>
                <a:spcPts val="0"/>
              </a:spcBef>
              <a:spcAft>
                <a:spcPts val="0"/>
              </a:spcAft>
              <a:buClr>
                <a:schemeClr val="lt2"/>
              </a:buClr>
              <a:buSzPts val="1400"/>
              <a:buFont typeface="Arial"/>
              <a:buNone/>
              <a:defRPr sz="2100" b="0" i="0" u="none" strike="noStrike" cap="none">
                <a:solidFill>
                  <a:schemeClr val="dk2"/>
                </a:solidFill>
                <a:latin typeface="Arial"/>
                <a:ea typeface="Arial"/>
                <a:cs typeface="Arial"/>
                <a:sym typeface="Arial"/>
              </a:defRPr>
            </a:lvl2pPr>
            <a:lvl3pPr marL="685800" marR="0" lvl="2" indent="0" algn="l" rtl="0">
              <a:lnSpc>
                <a:spcPct val="105555"/>
              </a:lnSpc>
              <a:spcBef>
                <a:spcPts val="0"/>
              </a:spcBef>
              <a:spcAft>
                <a:spcPts val="0"/>
              </a:spcAft>
              <a:buClr>
                <a:schemeClr val="accent4"/>
              </a:buClr>
              <a:buSzPts val="1400"/>
              <a:buFont typeface="Arial"/>
              <a:buNone/>
              <a:defRPr sz="1800" b="0" i="0" u="none" strike="noStrike" cap="none">
                <a:solidFill>
                  <a:schemeClr val="dk2"/>
                </a:solidFill>
                <a:latin typeface="Arial"/>
                <a:ea typeface="Arial"/>
                <a:cs typeface="Arial"/>
                <a:sym typeface="Arial"/>
              </a:defRPr>
            </a:lvl3pPr>
            <a:lvl4pPr marL="1028700" marR="0" lvl="3" indent="0" algn="l" rtl="0">
              <a:lnSpc>
                <a:spcPct val="100000"/>
              </a:lnSpc>
              <a:spcBef>
                <a:spcPts val="0"/>
              </a:spcBef>
              <a:spcAft>
                <a:spcPts val="0"/>
              </a:spcAft>
              <a:buClr>
                <a:schemeClr val="dk1"/>
              </a:buClr>
              <a:buSzPts val="1400"/>
              <a:buFont typeface="Arial"/>
              <a:buNone/>
              <a:defRPr sz="1500" b="0" i="0" u="none" strike="noStrike" cap="none">
                <a:solidFill>
                  <a:schemeClr val="lt2"/>
                </a:solidFill>
                <a:latin typeface="Arial"/>
                <a:ea typeface="Arial"/>
                <a:cs typeface="Arial"/>
                <a:sym typeface="Arial"/>
              </a:defRPr>
            </a:lvl4pPr>
            <a:lvl5pPr marL="1371600" marR="0" lvl="4" indent="0" algn="l" rtl="0">
              <a:lnSpc>
                <a:spcPct val="100000"/>
              </a:lnSpc>
              <a:spcBef>
                <a:spcPts val="850"/>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5pPr>
            <a:lvl6pPr marL="1714500" marR="0" lvl="5" indent="0"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6pPr>
            <a:lvl7pPr marL="2057400" marR="0" lvl="6" indent="0"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7pPr>
            <a:lvl8pPr marL="2400300" marR="0" lvl="7" indent="0"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8pPr>
            <a:lvl9pPr marL="2743200" marR="0" lvl="8" indent="0"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9pPr>
          </a:lstStyle>
          <a:p>
            <a:endParaRPr/>
          </a:p>
        </p:txBody>
      </p:sp>
      <p:sp>
        <p:nvSpPr>
          <p:cNvPr id="18" name="Google Shape;18;p3"/>
          <p:cNvSpPr txBox="1">
            <a:spLocks noGrp="1"/>
          </p:cNvSpPr>
          <p:nvPr>
            <p:ph type="body" idx="1"/>
          </p:nvPr>
        </p:nvSpPr>
        <p:spPr>
          <a:xfrm>
            <a:off x="629841" y="2057400"/>
            <a:ext cx="2949299" cy="3811500"/>
          </a:xfrm>
          <a:prstGeom prst="rect">
            <a:avLst/>
          </a:prstGeom>
          <a:noFill/>
          <a:ln>
            <a:noFill/>
          </a:ln>
        </p:spPr>
        <p:txBody>
          <a:bodyPr spcFirstLastPara="1" wrap="square" lIns="91425" tIns="91425" rIns="91425" bIns="91425" anchor="t" anchorCtr="0"/>
          <a:lstStyle>
            <a:lvl1pPr marL="457200" marR="0" lvl="0" indent="-304800" algn="l" rtl="0">
              <a:lnSpc>
                <a:spcPct val="200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1pPr>
            <a:lvl2pPr marL="914400" marR="0" lvl="1" indent="-295275" algn="l" rtl="0">
              <a:lnSpc>
                <a:spcPct val="180952"/>
              </a:lnSpc>
              <a:spcBef>
                <a:spcPts val="0"/>
              </a:spcBef>
              <a:spcAft>
                <a:spcPts val="0"/>
              </a:spcAft>
              <a:buClr>
                <a:schemeClr val="lt2"/>
              </a:buClr>
              <a:buSzPts val="1050"/>
              <a:buFont typeface="Arial"/>
              <a:buChar char="○"/>
              <a:defRPr sz="1050" b="0" i="0" u="none" strike="noStrike" cap="none">
                <a:solidFill>
                  <a:schemeClr val="dk2"/>
                </a:solidFill>
                <a:latin typeface="Arial"/>
                <a:ea typeface="Arial"/>
                <a:cs typeface="Arial"/>
                <a:sym typeface="Arial"/>
              </a:defRPr>
            </a:lvl2pPr>
            <a:lvl3pPr marL="1371600" marR="0" lvl="2" indent="-285750" algn="l" rtl="0">
              <a:lnSpc>
                <a:spcPct val="211111"/>
              </a:lnSpc>
              <a:spcBef>
                <a:spcPts val="0"/>
              </a:spcBef>
              <a:spcAft>
                <a:spcPts val="0"/>
              </a:spcAft>
              <a:buClr>
                <a:schemeClr val="accent4"/>
              </a:buClr>
              <a:buSzPts val="900"/>
              <a:buFont typeface="Arial"/>
              <a:buChar char="■"/>
              <a:defRPr sz="900" b="0" i="0" u="none" strike="noStrike" cap="none">
                <a:solidFill>
                  <a:schemeClr val="dk2"/>
                </a:solidFill>
                <a:latin typeface="Arial"/>
                <a:ea typeface="Arial"/>
                <a:cs typeface="Arial"/>
                <a:sym typeface="Arial"/>
              </a:defRPr>
            </a:lvl3pPr>
            <a:lvl4pPr marL="1828800" marR="0" lvl="3" indent="-276225" algn="l" rtl="0">
              <a:lnSpc>
                <a:spcPct val="200000"/>
              </a:lnSpc>
              <a:spcBef>
                <a:spcPts val="0"/>
              </a:spcBef>
              <a:spcAft>
                <a:spcPts val="0"/>
              </a:spcAft>
              <a:buClr>
                <a:schemeClr val="dk1"/>
              </a:buClr>
              <a:buSzPts val="750"/>
              <a:buFont typeface="Arial"/>
              <a:buChar char="●"/>
              <a:defRPr sz="750" b="0" i="0" u="none" strike="noStrike" cap="none">
                <a:solidFill>
                  <a:schemeClr val="lt2"/>
                </a:solidFill>
                <a:latin typeface="Arial"/>
                <a:ea typeface="Arial"/>
                <a:cs typeface="Arial"/>
                <a:sym typeface="Arial"/>
              </a:defRPr>
            </a:lvl4pPr>
            <a:lvl5pPr marL="2286000" marR="0" lvl="4" indent="-276225" algn="l" rtl="0">
              <a:lnSpc>
                <a:spcPct val="100000"/>
              </a:lnSpc>
              <a:spcBef>
                <a:spcPts val="85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5pPr>
            <a:lvl6pPr marL="2743200" marR="0" lvl="5" indent="-276225" algn="l" rtl="0">
              <a:lnSpc>
                <a:spcPct val="100000"/>
              </a:lnSpc>
              <a:spcBef>
                <a:spcPts val="15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6pPr>
            <a:lvl7pPr marL="3200400" marR="0" lvl="6" indent="-276225" algn="l" rtl="0">
              <a:lnSpc>
                <a:spcPct val="100000"/>
              </a:lnSpc>
              <a:spcBef>
                <a:spcPts val="15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7pPr>
            <a:lvl8pPr marL="3657600" marR="0" lvl="7" indent="-276225" algn="l" rtl="0">
              <a:lnSpc>
                <a:spcPct val="100000"/>
              </a:lnSpc>
              <a:spcBef>
                <a:spcPts val="15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8pPr>
            <a:lvl9pPr marL="4114800" marR="0" lvl="8" indent="-276225" algn="l" rtl="0">
              <a:lnSpc>
                <a:spcPct val="100000"/>
              </a:lnSpc>
              <a:spcBef>
                <a:spcPts val="15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9pPr>
          </a:lstStyle>
          <a:p>
            <a:endParaRPr/>
          </a:p>
        </p:txBody>
      </p:sp>
      <p:sp>
        <p:nvSpPr>
          <p:cNvPr id="19" name="Google Shape;19;p3"/>
          <p:cNvSpPr txBox="1">
            <a:spLocks noGrp="1"/>
          </p:cNvSpPr>
          <p:nvPr>
            <p:ph type="dt" idx="10"/>
          </p:nvPr>
        </p:nvSpPr>
        <p:spPr>
          <a:xfrm>
            <a:off x="628650" y="6356351"/>
            <a:ext cx="2057400" cy="365099"/>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0" name="Google Shape;20;p3"/>
          <p:cNvSpPr txBox="1">
            <a:spLocks noGrp="1"/>
          </p:cNvSpPr>
          <p:nvPr>
            <p:ph type="ftr" idx="11"/>
          </p:nvPr>
        </p:nvSpPr>
        <p:spPr>
          <a:xfrm>
            <a:off x="3028950" y="6356351"/>
            <a:ext cx="3086100" cy="365099"/>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1" name="Google Shape;21;p3"/>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Divider Option 5">
  <p:cSld name="Divider Option 5">
    <p:bg>
      <p:bgPr>
        <a:blipFill rotWithShape="1">
          <a:blip r:embed="rId2">
            <a:alphaModFix/>
          </a:blip>
          <a:stretch>
            <a:fillRect/>
          </a:stretch>
        </a:blipFill>
        <a:effectLst/>
      </p:bgPr>
    </p:bg>
    <p:spTree>
      <p:nvGrpSpPr>
        <p:cNvPr id="1" name="Shape 128"/>
        <p:cNvGrpSpPr/>
        <p:nvPr/>
      </p:nvGrpSpPr>
      <p:grpSpPr>
        <a:xfrm>
          <a:off x="0" y="0"/>
          <a:ext cx="0" cy="0"/>
          <a:chOff x="0" y="0"/>
          <a:chExt cx="0" cy="0"/>
        </a:xfrm>
      </p:grpSpPr>
      <p:sp>
        <p:nvSpPr>
          <p:cNvPr id="129" name="Google Shape;129;p21"/>
          <p:cNvSpPr/>
          <p:nvPr/>
        </p:nvSpPr>
        <p:spPr>
          <a:xfrm>
            <a:off x="1971675" y="784222"/>
            <a:ext cx="5210100" cy="5422200"/>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130" name="Google Shape;130;p21"/>
          <p:cNvSpPr txBox="1">
            <a:spLocks noGrp="1"/>
          </p:cNvSpPr>
          <p:nvPr>
            <p:ph type="ctrTitle"/>
          </p:nvPr>
        </p:nvSpPr>
        <p:spPr>
          <a:xfrm>
            <a:off x="2430000" y="2973600"/>
            <a:ext cx="4284000" cy="1044000"/>
          </a:xfrm>
          <a:prstGeom prst="rect">
            <a:avLst/>
          </a:prstGeom>
          <a:noFill/>
          <a:ln>
            <a:noFill/>
          </a:ln>
        </p:spPr>
        <p:txBody>
          <a:bodyPr spcFirstLastPara="1" wrap="square" lIns="91425" tIns="91425" rIns="91425" bIns="91425" anchor="ctr" anchorCtr="0"/>
          <a:lstStyle>
            <a:lvl1pPr marL="0" marR="0" lvl="0" indent="0" algn="ctr" rtl="0">
              <a:lnSpc>
                <a:spcPct val="105882"/>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tatement and Image  Option1">
  <p:cSld name="Statement and Image  Option1">
    <p:bg>
      <p:bgPr>
        <a:solidFill>
          <a:schemeClr val="accent6"/>
        </a:solidFill>
        <a:effectLst/>
      </p:bgPr>
    </p:bg>
    <p:spTree>
      <p:nvGrpSpPr>
        <p:cNvPr id="1" name="Shape 131"/>
        <p:cNvGrpSpPr/>
        <p:nvPr/>
      </p:nvGrpSpPr>
      <p:grpSpPr>
        <a:xfrm>
          <a:off x="0" y="0"/>
          <a:ext cx="0" cy="0"/>
          <a:chOff x="0" y="0"/>
          <a:chExt cx="0" cy="0"/>
        </a:xfrm>
      </p:grpSpPr>
      <p:sp>
        <p:nvSpPr>
          <p:cNvPr id="132" name="Google Shape;132;p22"/>
          <p:cNvSpPr txBox="1">
            <a:spLocks noGrp="1"/>
          </p:cNvSpPr>
          <p:nvPr>
            <p:ph type="title"/>
          </p:nvPr>
        </p:nvSpPr>
        <p:spPr>
          <a:xfrm>
            <a:off x="540000" y="418050"/>
            <a:ext cx="3681300" cy="11451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33" name="Google Shape;133;p22"/>
          <p:cNvSpPr txBox="1">
            <a:spLocks noGrp="1"/>
          </p:cNvSpPr>
          <p:nvPr>
            <p:ph type="body" idx="1"/>
          </p:nvPr>
        </p:nvSpPr>
        <p:spPr>
          <a:xfrm>
            <a:off x="539999" y="1695449"/>
            <a:ext cx="3681300" cy="3124200"/>
          </a:xfrm>
          <a:prstGeom prst="rect">
            <a:avLst/>
          </a:prstGeom>
          <a:noFill/>
          <a:ln>
            <a:noFill/>
          </a:ln>
        </p:spPr>
        <p:txBody>
          <a:bodyPr spcFirstLastPara="1" wrap="square" lIns="91425" tIns="91425" rIns="91425" bIns="91425" anchor="t" anchorCtr="0"/>
          <a:lstStyle>
            <a:lvl1pPr marL="457200" marR="0" lvl="0" indent="-330200" algn="l" rtl="0">
              <a:lnSpc>
                <a:spcPct val="118750"/>
              </a:lnSpc>
              <a:spcBef>
                <a:spcPts val="0"/>
              </a:spcBef>
              <a:spcAft>
                <a:spcPts val="0"/>
              </a:spcAft>
              <a:buClr>
                <a:schemeClr val="dk1"/>
              </a:buClr>
              <a:buSzPts val="1600"/>
              <a:buFont typeface="Arial"/>
              <a:buChar char="●"/>
              <a:defRPr sz="1600" b="0" i="0" u="none" strike="noStrike" cap="none">
                <a:solidFill>
                  <a:srgbClr val="000000"/>
                </a:solidFill>
                <a:latin typeface="Arial"/>
                <a:ea typeface="Arial"/>
                <a:cs typeface="Arial"/>
                <a:sym typeface="Arial"/>
              </a:defRPr>
            </a:lvl1pPr>
            <a:lvl2pPr marL="914400" marR="0" lvl="1" indent="-304800" algn="l" rtl="0">
              <a:lnSpc>
                <a:spcPct val="133333"/>
              </a:lnSpc>
              <a:spcBef>
                <a:spcPts val="1701"/>
              </a:spcBef>
              <a:spcAft>
                <a:spcPts val="0"/>
              </a:spcAft>
              <a:buClr>
                <a:schemeClr val="lt2"/>
              </a:buClr>
              <a:buSzPts val="1200"/>
              <a:buFont typeface="Arial"/>
              <a:buChar char="○"/>
              <a:defRPr sz="1200" b="0" i="1" u="none" strike="noStrike" cap="none">
                <a:solidFill>
                  <a:srgbClr val="000000"/>
                </a:solidFill>
                <a:latin typeface="Arial"/>
                <a:ea typeface="Arial"/>
                <a:cs typeface="Arial"/>
                <a:sym typeface="Arial"/>
              </a:defRPr>
            </a:lvl2pPr>
            <a:lvl3pPr marL="1371600" marR="0" lvl="2" indent="-228600" algn="l" rtl="0">
              <a:lnSpc>
                <a:spcPct val="1187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3pPr>
            <a:lvl4pPr marL="1828800" marR="0" lvl="3" indent="-304800" algn="l" rtl="0">
              <a:lnSpc>
                <a:spcPct val="125000"/>
              </a:lnSpc>
              <a:spcBef>
                <a:spcPts val="0"/>
              </a:spcBef>
              <a:spcAft>
                <a:spcPts val="0"/>
              </a:spcAft>
              <a:buClr>
                <a:schemeClr val="dk1"/>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228600" algn="l" rtl="0">
              <a:lnSpc>
                <a:spcPct val="100000"/>
              </a:lnSpc>
              <a:spcBef>
                <a:spcPts val="85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3200400" marR="0" lvl="6"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657600" marR="0" lvl="7"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4114800" marR="0" lvl="8"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134" name="Google Shape;134;p22"/>
          <p:cNvSpPr>
            <a:spLocks noGrp="1"/>
          </p:cNvSpPr>
          <p:nvPr>
            <p:ph type="pic" idx="2"/>
          </p:nvPr>
        </p:nvSpPr>
        <p:spPr>
          <a:xfrm>
            <a:off x="4581525" y="0"/>
            <a:ext cx="4562400" cy="6858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lt2"/>
              </a:buClr>
              <a:buSzPts val="1400"/>
              <a:buFont typeface="Arial"/>
              <a:buNone/>
              <a:defRPr sz="11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1143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35" name="Google Shape;135;p22"/>
          <p:cNvPicPr preferRelativeResize="0"/>
          <p:nvPr/>
        </p:nvPicPr>
        <p:blipFill rotWithShape="1">
          <a:blip r:embed="rId2">
            <a:alphaModFix/>
          </a:blip>
          <a:srcRect/>
          <a:stretch/>
        </p:blipFill>
        <p:spPr>
          <a:xfrm>
            <a:off x="500410" y="6376789"/>
            <a:ext cx="918000" cy="2799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tatement and Image Option3">
  <p:cSld name="Statement and Image Option3">
    <p:bg>
      <p:bgPr>
        <a:solidFill>
          <a:schemeClr val="lt1"/>
        </a:solidFill>
        <a:effectLst/>
      </p:bgPr>
    </p:bg>
    <p:spTree>
      <p:nvGrpSpPr>
        <p:cNvPr id="1" name="Shape 136"/>
        <p:cNvGrpSpPr/>
        <p:nvPr/>
      </p:nvGrpSpPr>
      <p:grpSpPr>
        <a:xfrm>
          <a:off x="0" y="0"/>
          <a:ext cx="0" cy="0"/>
          <a:chOff x="0" y="0"/>
          <a:chExt cx="0" cy="0"/>
        </a:xfrm>
      </p:grpSpPr>
      <p:sp>
        <p:nvSpPr>
          <p:cNvPr id="137" name="Google Shape;137;p23"/>
          <p:cNvSpPr txBox="1">
            <a:spLocks noGrp="1"/>
          </p:cNvSpPr>
          <p:nvPr>
            <p:ph type="title"/>
          </p:nvPr>
        </p:nvSpPr>
        <p:spPr>
          <a:xfrm>
            <a:off x="539999" y="418050"/>
            <a:ext cx="3681300" cy="11451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38" name="Google Shape;138;p23"/>
          <p:cNvSpPr txBox="1">
            <a:spLocks noGrp="1"/>
          </p:cNvSpPr>
          <p:nvPr>
            <p:ph type="body" idx="1"/>
          </p:nvPr>
        </p:nvSpPr>
        <p:spPr>
          <a:xfrm>
            <a:off x="539999" y="1695449"/>
            <a:ext cx="3681300" cy="3124200"/>
          </a:xfrm>
          <a:prstGeom prst="rect">
            <a:avLst/>
          </a:prstGeom>
          <a:noFill/>
          <a:ln>
            <a:noFill/>
          </a:ln>
        </p:spPr>
        <p:txBody>
          <a:bodyPr spcFirstLastPara="1" wrap="square" lIns="91425" tIns="91425" rIns="91425" bIns="91425" anchor="t" anchorCtr="0"/>
          <a:lstStyle>
            <a:lvl1pPr marL="457200" marR="0" lvl="0" indent="-330200" algn="l" rtl="0">
              <a:lnSpc>
                <a:spcPct val="118750"/>
              </a:lnSpc>
              <a:spcBef>
                <a:spcPts val="0"/>
              </a:spcBef>
              <a:spcAft>
                <a:spcPts val="0"/>
              </a:spcAft>
              <a:buClr>
                <a:schemeClr val="dk1"/>
              </a:buClr>
              <a:buSzPts val="1600"/>
              <a:buFont typeface="Arial"/>
              <a:buChar char="●"/>
              <a:defRPr sz="1600" b="0" i="0" u="none" strike="noStrike" cap="none">
                <a:solidFill>
                  <a:srgbClr val="000000"/>
                </a:solidFill>
                <a:latin typeface="Arial"/>
                <a:ea typeface="Arial"/>
                <a:cs typeface="Arial"/>
                <a:sym typeface="Arial"/>
              </a:defRPr>
            </a:lvl1pPr>
            <a:lvl2pPr marL="914400" marR="0" lvl="1" indent="-304800" algn="l" rtl="0">
              <a:lnSpc>
                <a:spcPct val="133333"/>
              </a:lnSpc>
              <a:spcBef>
                <a:spcPts val="1701"/>
              </a:spcBef>
              <a:spcAft>
                <a:spcPts val="0"/>
              </a:spcAft>
              <a:buClr>
                <a:schemeClr val="lt2"/>
              </a:buClr>
              <a:buSzPts val="1200"/>
              <a:buFont typeface="Arial"/>
              <a:buChar char="○"/>
              <a:defRPr sz="1200" b="0" i="1" u="none" strike="noStrike" cap="none">
                <a:solidFill>
                  <a:srgbClr val="000000"/>
                </a:solidFill>
                <a:latin typeface="Arial"/>
                <a:ea typeface="Arial"/>
                <a:cs typeface="Arial"/>
                <a:sym typeface="Arial"/>
              </a:defRPr>
            </a:lvl2pPr>
            <a:lvl3pPr marL="1371600" marR="0" lvl="2" indent="-228600" algn="l" rtl="0">
              <a:lnSpc>
                <a:spcPct val="1187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3pPr>
            <a:lvl4pPr marL="1828800" marR="0" lvl="3" indent="-304800" algn="l" rtl="0">
              <a:lnSpc>
                <a:spcPct val="125000"/>
              </a:lnSpc>
              <a:spcBef>
                <a:spcPts val="0"/>
              </a:spcBef>
              <a:spcAft>
                <a:spcPts val="0"/>
              </a:spcAft>
              <a:buClr>
                <a:schemeClr val="dk1"/>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228600" algn="l" rtl="0">
              <a:lnSpc>
                <a:spcPct val="100000"/>
              </a:lnSpc>
              <a:spcBef>
                <a:spcPts val="85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3200400" marR="0" lvl="6"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657600" marR="0" lvl="7"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4114800" marR="0" lvl="8"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139" name="Google Shape;139;p23"/>
          <p:cNvSpPr>
            <a:spLocks noGrp="1"/>
          </p:cNvSpPr>
          <p:nvPr>
            <p:ph type="pic" idx="2"/>
          </p:nvPr>
        </p:nvSpPr>
        <p:spPr>
          <a:xfrm>
            <a:off x="4581525" y="0"/>
            <a:ext cx="4562400" cy="6858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lt2"/>
              </a:buClr>
              <a:buSzPts val="1400"/>
              <a:buFont typeface="Arial"/>
              <a:buNone/>
              <a:defRPr sz="11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1143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0" name="Google Shape;140;p23"/>
          <p:cNvSpPr txBox="1">
            <a:spLocks noGrp="1"/>
          </p:cNvSpPr>
          <p:nvPr>
            <p:ph type="body" idx="3"/>
          </p:nvPr>
        </p:nvSpPr>
        <p:spPr>
          <a:xfrm>
            <a:off x="542925" y="5838825"/>
            <a:ext cx="3678300" cy="457200"/>
          </a:xfrm>
          <a:prstGeom prst="rect">
            <a:avLst/>
          </a:prstGeom>
          <a:noFill/>
          <a:ln>
            <a:noFill/>
          </a:ln>
        </p:spPr>
        <p:txBody>
          <a:bodyPr spcFirstLastPara="1" wrap="square" lIns="91425" tIns="91425" rIns="91425" bIns="91425" anchor="t" anchorCtr="0"/>
          <a:lstStyle>
            <a:lvl1pPr marL="457200" marR="0" lvl="0" indent="-298450" algn="l" rtl="0">
              <a:lnSpc>
                <a:spcPct val="118181"/>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1pPr>
            <a:lvl2pPr marL="914400" marR="0" lvl="1" indent="-228600" algn="l" rtl="0">
              <a:lnSpc>
                <a:spcPct val="1187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2pPr>
            <a:lvl3pPr marL="1371600" marR="0" lvl="2" indent="-228600" algn="l" rtl="0">
              <a:lnSpc>
                <a:spcPct val="1187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3pPr>
            <a:lvl4pPr marL="1828800" marR="0" lvl="3" indent="-304800" algn="l" rtl="0">
              <a:lnSpc>
                <a:spcPct val="125000"/>
              </a:lnSpc>
              <a:spcBef>
                <a:spcPts val="0"/>
              </a:spcBef>
              <a:spcAft>
                <a:spcPts val="0"/>
              </a:spcAft>
              <a:buClr>
                <a:schemeClr val="dk1"/>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228600" algn="l" rtl="0">
              <a:lnSpc>
                <a:spcPct val="100000"/>
              </a:lnSpc>
              <a:spcBef>
                <a:spcPts val="85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3200400" marR="0" lvl="6"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657600" marR="0" lvl="7"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4114800" marR="0" lvl="8"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pic>
        <p:nvPicPr>
          <p:cNvPr id="141" name="Google Shape;141;p23"/>
          <p:cNvPicPr preferRelativeResize="0"/>
          <p:nvPr/>
        </p:nvPicPr>
        <p:blipFill rotWithShape="1">
          <a:blip r:embed="rId2">
            <a:alphaModFix/>
          </a:blip>
          <a:srcRect/>
          <a:stretch/>
        </p:blipFill>
        <p:spPr>
          <a:xfrm>
            <a:off x="500410" y="6376789"/>
            <a:ext cx="918000" cy="2799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tatement and Image Option5">
  <p:cSld name="Statement and Image Option5">
    <p:bg>
      <p:bgPr>
        <a:solidFill>
          <a:schemeClr val="lt1"/>
        </a:solidFill>
        <a:effectLst/>
      </p:bgPr>
    </p:bg>
    <p:spTree>
      <p:nvGrpSpPr>
        <p:cNvPr id="1" name="Shape 142"/>
        <p:cNvGrpSpPr/>
        <p:nvPr/>
      </p:nvGrpSpPr>
      <p:grpSpPr>
        <a:xfrm>
          <a:off x="0" y="0"/>
          <a:ext cx="0" cy="0"/>
          <a:chOff x="0" y="0"/>
          <a:chExt cx="0" cy="0"/>
        </a:xfrm>
      </p:grpSpPr>
      <p:sp>
        <p:nvSpPr>
          <p:cNvPr id="143" name="Google Shape;143;p24"/>
          <p:cNvSpPr txBox="1">
            <a:spLocks noGrp="1"/>
          </p:cNvSpPr>
          <p:nvPr>
            <p:ph type="title"/>
          </p:nvPr>
        </p:nvSpPr>
        <p:spPr>
          <a:xfrm>
            <a:off x="3698875" y="418050"/>
            <a:ext cx="3520500" cy="11451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44" name="Google Shape;144;p24"/>
          <p:cNvSpPr txBox="1">
            <a:spLocks noGrp="1"/>
          </p:cNvSpPr>
          <p:nvPr>
            <p:ph type="body" idx="1"/>
          </p:nvPr>
        </p:nvSpPr>
        <p:spPr>
          <a:xfrm>
            <a:off x="3698875" y="1695449"/>
            <a:ext cx="4986300" cy="3124200"/>
          </a:xfrm>
          <a:prstGeom prst="rect">
            <a:avLst/>
          </a:prstGeom>
          <a:noFill/>
          <a:ln>
            <a:noFill/>
          </a:ln>
        </p:spPr>
        <p:txBody>
          <a:bodyPr spcFirstLastPara="1" wrap="square" lIns="91425" tIns="91425" rIns="91425" bIns="91425" anchor="t" anchorCtr="0"/>
          <a:lstStyle>
            <a:lvl1pPr marL="457200" marR="0" lvl="0" indent="-330200" algn="l" rtl="0">
              <a:lnSpc>
                <a:spcPct val="118750"/>
              </a:lnSpc>
              <a:spcBef>
                <a:spcPts val="0"/>
              </a:spcBef>
              <a:spcAft>
                <a:spcPts val="0"/>
              </a:spcAft>
              <a:buClr>
                <a:schemeClr val="dk1"/>
              </a:buClr>
              <a:buSzPts val="1600"/>
              <a:buFont typeface="Arial"/>
              <a:buChar char="●"/>
              <a:defRPr sz="1600" b="0" i="0" u="none" strike="noStrike" cap="none">
                <a:solidFill>
                  <a:srgbClr val="000000"/>
                </a:solidFill>
                <a:latin typeface="Arial"/>
                <a:ea typeface="Arial"/>
                <a:cs typeface="Arial"/>
                <a:sym typeface="Arial"/>
              </a:defRPr>
            </a:lvl1pPr>
            <a:lvl2pPr marL="914400" marR="0" lvl="1" indent="-304800" algn="l" rtl="0">
              <a:lnSpc>
                <a:spcPct val="133333"/>
              </a:lnSpc>
              <a:spcBef>
                <a:spcPts val="1701"/>
              </a:spcBef>
              <a:spcAft>
                <a:spcPts val="0"/>
              </a:spcAft>
              <a:buClr>
                <a:schemeClr val="lt2"/>
              </a:buClr>
              <a:buSzPts val="1200"/>
              <a:buFont typeface="Arial"/>
              <a:buChar char="○"/>
              <a:defRPr sz="1200" b="0" i="1" u="none" strike="noStrike" cap="none">
                <a:solidFill>
                  <a:srgbClr val="000000"/>
                </a:solidFill>
                <a:latin typeface="Arial"/>
                <a:ea typeface="Arial"/>
                <a:cs typeface="Arial"/>
                <a:sym typeface="Arial"/>
              </a:defRPr>
            </a:lvl2pPr>
            <a:lvl3pPr marL="1371600" marR="0" lvl="2" indent="-228600" algn="l" rtl="0">
              <a:lnSpc>
                <a:spcPct val="1187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3pPr>
            <a:lvl4pPr marL="1828800" marR="0" lvl="3" indent="-304800" algn="l" rtl="0">
              <a:lnSpc>
                <a:spcPct val="125000"/>
              </a:lnSpc>
              <a:spcBef>
                <a:spcPts val="0"/>
              </a:spcBef>
              <a:spcAft>
                <a:spcPts val="0"/>
              </a:spcAft>
              <a:buClr>
                <a:schemeClr val="dk1"/>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228600" algn="l" rtl="0">
              <a:lnSpc>
                <a:spcPct val="100000"/>
              </a:lnSpc>
              <a:spcBef>
                <a:spcPts val="85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3200400" marR="0" lvl="6"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657600" marR="0" lvl="7"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4114800" marR="0" lvl="8"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145" name="Google Shape;145;p24"/>
          <p:cNvSpPr>
            <a:spLocks noGrp="1"/>
          </p:cNvSpPr>
          <p:nvPr>
            <p:ph type="pic" idx="2"/>
          </p:nvPr>
        </p:nvSpPr>
        <p:spPr>
          <a:xfrm>
            <a:off x="0" y="0"/>
            <a:ext cx="3276600" cy="6858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lt2"/>
              </a:buClr>
              <a:buSzPts val="1400"/>
              <a:buFont typeface="Arial"/>
              <a:buNone/>
              <a:defRPr sz="11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1143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46" name="Google Shape;146;p24"/>
          <p:cNvCxnSpPr/>
          <p:nvPr/>
        </p:nvCxnSpPr>
        <p:spPr>
          <a:xfrm>
            <a:off x="8465042" y="6504780"/>
            <a:ext cx="0" cy="86400"/>
          </a:xfrm>
          <a:prstGeom prst="straightConnector1">
            <a:avLst/>
          </a:prstGeom>
          <a:noFill/>
          <a:ln w="9525" cap="flat" cmpd="sng">
            <a:solidFill>
              <a:schemeClr val="dk2"/>
            </a:solidFill>
            <a:prstDash val="solid"/>
            <a:round/>
            <a:headEnd type="none" w="sm" len="sm"/>
            <a:tailEnd type="none" w="sm" len="sm"/>
          </a:ln>
        </p:spPr>
      </p:cxnSp>
      <p:sp>
        <p:nvSpPr>
          <p:cNvPr id="147" name="Google Shape;147;p24"/>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tatement and Image Option6">
  <p:cSld name="Statement and Image Option6">
    <p:bg>
      <p:bgPr>
        <a:solidFill>
          <a:schemeClr val="lt1"/>
        </a:solidFill>
        <a:effectLst/>
      </p:bgPr>
    </p:bg>
    <p:spTree>
      <p:nvGrpSpPr>
        <p:cNvPr id="1" name="Shape 148"/>
        <p:cNvGrpSpPr/>
        <p:nvPr/>
      </p:nvGrpSpPr>
      <p:grpSpPr>
        <a:xfrm>
          <a:off x="0" y="0"/>
          <a:ext cx="0" cy="0"/>
          <a:chOff x="0" y="0"/>
          <a:chExt cx="0" cy="0"/>
        </a:xfrm>
      </p:grpSpPr>
      <p:sp>
        <p:nvSpPr>
          <p:cNvPr id="149" name="Google Shape;149;p25"/>
          <p:cNvSpPr txBox="1">
            <a:spLocks noGrp="1"/>
          </p:cNvSpPr>
          <p:nvPr>
            <p:ph type="title"/>
          </p:nvPr>
        </p:nvSpPr>
        <p:spPr>
          <a:xfrm>
            <a:off x="539997" y="418050"/>
            <a:ext cx="6241799" cy="8487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50" name="Google Shape;150;p25"/>
          <p:cNvSpPr txBox="1">
            <a:spLocks noGrp="1"/>
          </p:cNvSpPr>
          <p:nvPr>
            <p:ph type="body" idx="1"/>
          </p:nvPr>
        </p:nvSpPr>
        <p:spPr>
          <a:xfrm>
            <a:off x="539999" y="1400174"/>
            <a:ext cx="5052900" cy="3124200"/>
          </a:xfrm>
          <a:prstGeom prst="rect">
            <a:avLst/>
          </a:prstGeom>
          <a:noFill/>
          <a:ln>
            <a:noFill/>
          </a:ln>
        </p:spPr>
        <p:txBody>
          <a:bodyPr spcFirstLastPara="1" wrap="square" lIns="91425" tIns="91425" rIns="91425" bIns="91425" anchor="t" anchorCtr="0"/>
          <a:lstStyle>
            <a:lvl1pPr marL="457200" marR="0" lvl="0" indent="-330200" algn="l" rtl="0">
              <a:lnSpc>
                <a:spcPct val="118750"/>
              </a:lnSpc>
              <a:spcBef>
                <a:spcPts val="0"/>
              </a:spcBef>
              <a:spcAft>
                <a:spcPts val="0"/>
              </a:spcAft>
              <a:buClr>
                <a:schemeClr val="dk1"/>
              </a:buClr>
              <a:buSzPts val="1600"/>
              <a:buFont typeface="Arial"/>
              <a:buChar char="●"/>
              <a:defRPr sz="1600" b="0" i="0" u="none" strike="noStrike" cap="none">
                <a:solidFill>
                  <a:srgbClr val="000000"/>
                </a:solidFill>
                <a:latin typeface="Arial"/>
                <a:ea typeface="Arial"/>
                <a:cs typeface="Arial"/>
                <a:sym typeface="Arial"/>
              </a:defRPr>
            </a:lvl1pPr>
            <a:lvl2pPr marL="914400" marR="0" lvl="1" indent="-304800" algn="l" rtl="0">
              <a:lnSpc>
                <a:spcPct val="133333"/>
              </a:lnSpc>
              <a:spcBef>
                <a:spcPts val="1701"/>
              </a:spcBef>
              <a:spcAft>
                <a:spcPts val="0"/>
              </a:spcAft>
              <a:buClr>
                <a:schemeClr val="lt2"/>
              </a:buClr>
              <a:buSzPts val="1200"/>
              <a:buFont typeface="Arial"/>
              <a:buChar char="○"/>
              <a:defRPr sz="1200" b="0" i="1" u="none" strike="noStrike" cap="none">
                <a:solidFill>
                  <a:srgbClr val="000000"/>
                </a:solidFill>
                <a:latin typeface="Arial"/>
                <a:ea typeface="Arial"/>
                <a:cs typeface="Arial"/>
                <a:sym typeface="Arial"/>
              </a:defRPr>
            </a:lvl2pPr>
            <a:lvl3pPr marL="1371600" marR="0" lvl="2" indent="-228600" algn="l" rtl="0">
              <a:lnSpc>
                <a:spcPct val="1187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3pPr>
            <a:lvl4pPr marL="1828800" marR="0" lvl="3" indent="-304800" algn="l" rtl="0">
              <a:lnSpc>
                <a:spcPct val="125000"/>
              </a:lnSpc>
              <a:spcBef>
                <a:spcPts val="0"/>
              </a:spcBef>
              <a:spcAft>
                <a:spcPts val="0"/>
              </a:spcAft>
              <a:buClr>
                <a:schemeClr val="dk1"/>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228600" algn="l" rtl="0">
              <a:lnSpc>
                <a:spcPct val="100000"/>
              </a:lnSpc>
              <a:spcBef>
                <a:spcPts val="85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3200400" marR="0" lvl="6"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657600" marR="0" lvl="7"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4114800" marR="0" lvl="8"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151" name="Google Shape;151;p25"/>
          <p:cNvSpPr>
            <a:spLocks noGrp="1"/>
          </p:cNvSpPr>
          <p:nvPr>
            <p:ph type="pic" idx="2"/>
          </p:nvPr>
        </p:nvSpPr>
        <p:spPr>
          <a:xfrm>
            <a:off x="6048375" y="1447799"/>
            <a:ext cx="2562300" cy="45243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lt2"/>
              </a:buClr>
              <a:buSzPts val="1400"/>
              <a:buFont typeface="Arial"/>
              <a:buNone/>
              <a:defRPr sz="11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1143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52" name="Google Shape;152;p25"/>
          <p:cNvCxnSpPr/>
          <p:nvPr/>
        </p:nvCxnSpPr>
        <p:spPr>
          <a:xfrm>
            <a:off x="533400" y="6124575"/>
            <a:ext cx="8086800" cy="0"/>
          </a:xfrm>
          <a:prstGeom prst="straightConnector1">
            <a:avLst/>
          </a:prstGeom>
          <a:noFill/>
          <a:ln w="9525" cap="flat" cmpd="sng">
            <a:solidFill>
              <a:schemeClr val="dk2"/>
            </a:solidFill>
            <a:prstDash val="solid"/>
            <a:round/>
            <a:headEnd type="none" w="sm" len="sm"/>
            <a:tailEnd type="none" w="sm" len="sm"/>
          </a:ln>
        </p:spPr>
      </p:cxnSp>
      <p:sp>
        <p:nvSpPr>
          <p:cNvPr id="153" name="Google Shape;153;p25"/>
          <p:cNvSpPr txBox="1">
            <a:spLocks noGrp="1"/>
          </p:cNvSpPr>
          <p:nvPr>
            <p:ph type="body" idx="3"/>
          </p:nvPr>
        </p:nvSpPr>
        <p:spPr>
          <a:xfrm>
            <a:off x="5267325" y="6172200"/>
            <a:ext cx="3343200" cy="257100"/>
          </a:xfrm>
          <a:prstGeom prst="rect">
            <a:avLst/>
          </a:prstGeom>
          <a:noFill/>
          <a:ln>
            <a:noFill/>
          </a:ln>
        </p:spPr>
        <p:txBody>
          <a:bodyPr spcFirstLastPara="1" wrap="square" lIns="91425" tIns="91425" rIns="91425" bIns="91425" anchor="t" anchorCtr="0"/>
          <a:lstStyle>
            <a:lvl1pPr marL="457200" marR="0" lvl="0" indent="-266700" algn="r" rtl="0">
              <a:lnSpc>
                <a:spcPct val="150000"/>
              </a:lnSpc>
              <a:spcBef>
                <a:spcPts val="0"/>
              </a:spcBef>
              <a:spcAft>
                <a:spcPts val="0"/>
              </a:spcAft>
              <a:buClr>
                <a:srgbClr val="003057"/>
              </a:buClr>
              <a:buSzPts val="600"/>
              <a:buFont typeface="Arial"/>
              <a:buChar char="●"/>
              <a:defRPr sz="600" b="0" i="0" u="none" strike="noStrike" cap="none">
                <a:solidFill>
                  <a:srgbClr val="003057"/>
                </a:solidFill>
                <a:latin typeface="Arial"/>
                <a:ea typeface="Arial"/>
                <a:cs typeface="Arial"/>
                <a:sym typeface="Arial"/>
              </a:defRPr>
            </a:lvl1pPr>
            <a:lvl2pPr marL="914400" marR="0" lvl="1" indent="-228600" algn="l" rtl="0">
              <a:lnSpc>
                <a:spcPct val="1187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2pPr>
            <a:lvl3pPr marL="1371600" marR="0" lvl="2" indent="-228600" algn="l" rtl="0">
              <a:lnSpc>
                <a:spcPct val="1187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3pPr>
            <a:lvl4pPr marL="1828800" marR="0" lvl="3" indent="-304800" algn="l" rtl="0">
              <a:lnSpc>
                <a:spcPct val="125000"/>
              </a:lnSpc>
              <a:spcBef>
                <a:spcPts val="0"/>
              </a:spcBef>
              <a:spcAft>
                <a:spcPts val="0"/>
              </a:spcAft>
              <a:buClr>
                <a:schemeClr val="dk1"/>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228600" algn="l" rtl="0">
              <a:lnSpc>
                <a:spcPct val="100000"/>
              </a:lnSpc>
              <a:spcBef>
                <a:spcPts val="85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3200400" marR="0" lvl="6"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657600" marR="0" lvl="7"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4114800" marR="0" lvl="8"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cxnSp>
        <p:nvCxnSpPr>
          <p:cNvPr id="154" name="Google Shape;154;p25"/>
          <p:cNvCxnSpPr/>
          <p:nvPr/>
        </p:nvCxnSpPr>
        <p:spPr>
          <a:xfrm>
            <a:off x="8465042" y="6504780"/>
            <a:ext cx="0" cy="86400"/>
          </a:xfrm>
          <a:prstGeom prst="straightConnector1">
            <a:avLst/>
          </a:prstGeom>
          <a:noFill/>
          <a:ln w="9525" cap="flat" cmpd="sng">
            <a:solidFill>
              <a:schemeClr val="dk2"/>
            </a:solidFill>
            <a:prstDash val="solid"/>
            <a:round/>
            <a:headEnd type="none" w="sm" len="sm"/>
            <a:tailEnd type="none" w="sm" len="sm"/>
          </a:ln>
        </p:spPr>
      </p:cxnSp>
      <p:sp>
        <p:nvSpPr>
          <p:cNvPr id="155" name="Google Shape;155;p25"/>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pic>
        <p:nvPicPr>
          <p:cNvPr id="156" name="Google Shape;156;p25"/>
          <p:cNvPicPr preferRelativeResize="0"/>
          <p:nvPr/>
        </p:nvPicPr>
        <p:blipFill rotWithShape="1">
          <a:blip r:embed="rId2">
            <a:alphaModFix/>
          </a:blip>
          <a:srcRect/>
          <a:stretch/>
        </p:blipFill>
        <p:spPr>
          <a:xfrm>
            <a:off x="500410" y="6376789"/>
            <a:ext cx="918000" cy="2799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tatement Option 4">
  <p:cSld name="Statement Option 4">
    <p:bg>
      <p:bgPr>
        <a:solidFill>
          <a:srgbClr val="D2DB0E"/>
        </a:solidFill>
        <a:effectLst/>
      </p:bgPr>
    </p:bg>
    <p:spTree>
      <p:nvGrpSpPr>
        <p:cNvPr id="1" name="Shape 157"/>
        <p:cNvGrpSpPr/>
        <p:nvPr/>
      </p:nvGrpSpPr>
      <p:grpSpPr>
        <a:xfrm>
          <a:off x="0" y="0"/>
          <a:ext cx="0" cy="0"/>
          <a:chOff x="0" y="0"/>
          <a:chExt cx="0" cy="0"/>
        </a:xfrm>
      </p:grpSpPr>
      <p:pic>
        <p:nvPicPr>
          <p:cNvPr id="158" name="Google Shape;158;p26"/>
          <p:cNvPicPr preferRelativeResize="0"/>
          <p:nvPr/>
        </p:nvPicPr>
        <p:blipFill rotWithShape="1">
          <a:blip r:embed="rId2">
            <a:alphaModFix/>
          </a:blip>
          <a:srcRect t="5771" b="5310"/>
          <a:stretch/>
        </p:blipFill>
        <p:spPr>
          <a:xfrm>
            <a:off x="888486" y="1"/>
            <a:ext cx="7550700" cy="6858000"/>
          </a:xfrm>
          <a:prstGeom prst="rect">
            <a:avLst/>
          </a:prstGeom>
          <a:noFill/>
          <a:ln>
            <a:noFill/>
          </a:ln>
        </p:spPr>
      </p:pic>
      <p:sp>
        <p:nvSpPr>
          <p:cNvPr id="159" name="Google Shape;159;p26"/>
          <p:cNvSpPr txBox="1">
            <a:spLocks noGrp="1"/>
          </p:cNvSpPr>
          <p:nvPr>
            <p:ph type="ctrTitle"/>
          </p:nvPr>
        </p:nvSpPr>
        <p:spPr>
          <a:xfrm>
            <a:off x="1494000" y="2389031"/>
            <a:ext cx="6296400" cy="1644599"/>
          </a:xfrm>
          <a:prstGeom prst="rect">
            <a:avLst/>
          </a:prstGeom>
          <a:noFill/>
          <a:ln>
            <a:noFill/>
          </a:ln>
        </p:spPr>
        <p:txBody>
          <a:bodyPr spcFirstLastPara="1" wrap="square" lIns="91425" tIns="91425" rIns="91425" bIns="91425" anchor="b" anchorCtr="0"/>
          <a:lstStyle>
            <a:lvl1pPr marL="0" marR="0" lvl="0" indent="0" algn="ctr" rtl="0">
              <a:lnSpc>
                <a:spcPct val="105882"/>
              </a:lnSpc>
              <a:spcBef>
                <a:spcPts val="0"/>
              </a:spcBef>
              <a:spcAft>
                <a:spcPts val="0"/>
              </a:spcAft>
              <a:buClr>
                <a:schemeClr val="dk1"/>
              </a:buClr>
              <a:buSzPts val="1400"/>
              <a:buFont typeface="Times New Roman"/>
              <a:buNone/>
              <a:defRPr sz="3400" b="1" i="1" u="none" strike="noStrike" cap="none">
                <a:solidFill>
                  <a:schemeClr val="dk1"/>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60" name="Google Shape;160;p26"/>
          <p:cNvSpPr txBox="1">
            <a:spLocks noGrp="1"/>
          </p:cNvSpPr>
          <p:nvPr>
            <p:ph type="body" idx="1"/>
          </p:nvPr>
        </p:nvSpPr>
        <p:spPr>
          <a:xfrm>
            <a:off x="1616075" y="4179105"/>
            <a:ext cx="6015000" cy="366600"/>
          </a:xfrm>
          <a:prstGeom prst="rect">
            <a:avLst/>
          </a:prstGeom>
          <a:noFill/>
          <a:ln>
            <a:noFill/>
          </a:ln>
        </p:spPr>
        <p:txBody>
          <a:bodyPr spcFirstLastPara="1" wrap="square" lIns="91425" tIns="91425" rIns="91425" bIns="91425" anchor="t" anchorCtr="0"/>
          <a:lstStyle>
            <a:lvl1pPr marL="457200" marR="0" lvl="0" indent="-330200" algn="ctr" rtl="0">
              <a:lnSpc>
                <a:spcPct val="1125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1pPr>
            <a:lvl2pPr marL="914400" marR="0" lvl="1" indent="-228600" algn="l" rtl="0">
              <a:lnSpc>
                <a:spcPct val="1187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2pPr>
            <a:lvl3pPr marL="1371600" marR="0" lvl="2" indent="-228600" algn="l" rtl="0">
              <a:lnSpc>
                <a:spcPct val="1187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3pPr>
            <a:lvl4pPr marL="1828800" marR="0" lvl="3" indent="-304800" algn="l" rtl="0">
              <a:lnSpc>
                <a:spcPct val="125000"/>
              </a:lnSpc>
              <a:spcBef>
                <a:spcPts val="0"/>
              </a:spcBef>
              <a:spcAft>
                <a:spcPts val="0"/>
              </a:spcAft>
              <a:buClr>
                <a:schemeClr val="dk1"/>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228600" algn="l" rtl="0">
              <a:lnSpc>
                <a:spcPct val="100000"/>
              </a:lnSpc>
              <a:spcBef>
                <a:spcPts val="85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3200400" marR="0" lvl="6"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657600" marR="0" lvl="7"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4114800" marR="0" lvl="8"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pic>
        <p:nvPicPr>
          <p:cNvPr id="161" name="Google Shape;161;p26"/>
          <p:cNvPicPr preferRelativeResize="0"/>
          <p:nvPr/>
        </p:nvPicPr>
        <p:blipFill rotWithShape="1">
          <a:blip r:embed="rId3">
            <a:alphaModFix/>
          </a:blip>
          <a:srcRect/>
          <a:stretch/>
        </p:blipFill>
        <p:spPr>
          <a:xfrm>
            <a:off x="500410" y="6376789"/>
            <a:ext cx="918000" cy="2799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se study Option1">
  <p:cSld name="Case study Option1">
    <p:spTree>
      <p:nvGrpSpPr>
        <p:cNvPr id="1" name="Shape 162"/>
        <p:cNvGrpSpPr/>
        <p:nvPr/>
      </p:nvGrpSpPr>
      <p:grpSpPr>
        <a:xfrm>
          <a:off x="0" y="0"/>
          <a:ext cx="0" cy="0"/>
          <a:chOff x="0" y="0"/>
          <a:chExt cx="0" cy="0"/>
        </a:xfrm>
      </p:grpSpPr>
      <p:sp>
        <p:nvSpPr>
          <p:cNvPr id="163" name="Google Shape;163;p27"/>
          <p:cNvSpPr/>
          <p:nvPr/>
        </p:nvSpPr>
        <p:spPr>
          <a:xfrm>
            <a:off x="3286125" y="1409700"/>
            <a:ext cx="5324400" cy="46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164" name="Google Shape;164;p27"/>
          <p:cNvSpPr/>
          <p:nvPr/>
        </p:nvSpPr>
        <p:spPr>
          <a:xfrm>
            <a:off x="3286125" y="1872628"/>
            <a:ext cx="5324400" cy="40995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165" name="Google Shape;165;p27"/>
          <p:cNvSpPr txBox="1">
            <a:spLocks noGrp="1"/>
          </p:cNvSpPr>
          <p:nvPr>
            <p:ph type="title"/>
          </p:nvPr>
        </p:nvSpPr>
        <p:spPr>
          <a:xfrm>
            <a:off x="540000" y="417600"/>
            <a:ext cx="6070200" cy="5451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66" name="Google Shape;166;p27"/>
          <p:cNvSpPr txBox="1">
            <a:spLocks noGrp="1"/>
          </p:cNvSpPr>
          <p:nvPr>
            <p:ph type="body" idx="1"/>
          </p:nvPr>
        </p:nvSpPr>
        <p:spPr>
          <a:xfrm>
            <a:off x="3474383" y="1437715"/>
            <a:ext cx="4983899" cy="428699"/>
          </a:xfrm>
          <a:prstGeom prst="rect">
            <a:avLst/>
          </a:prstGeom>
          <a:noFill/>
          <a:ln>
            <a:noFill/>
          </a:ln>
        </p:spPr>
        <p:txBody>
          <a:bodyPr spcFirstLastPara="1" wrap="square" lIns="91425" tIns="91425" rIns="91425" bIns="91425" anchor="ctr" anchorCtr="0"/>
          <a:lstStyle>
            <a:lvl1pPr marL="457200" marR="0" lvl="0" indent="-355600" algn="l" rtl="0">
              <a:lnSpc>
                <a:spcPct val="105000"/>
              </a:lnSpc>
              <a:spcBef>
                <a:spcPts val="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1pPr>
            <a:lvl2pPr marL="914400" marR="0" lvl="1" indent="-228600" algn="l" rtl="0">
              <a:lnSpc>
                <a:spcPct val="95000"/>
              </a:lnSpc>
              <a:spcBef>
                <a:spcPts val="0"/>
              </a:spcBef>
              <a:spcAft>
                <a:spcPts val="0"/>
              </a:spcAft>
              <a:buClr>
                <a:schemeClr val="lt1"/>
              </a:buClr>
              <a:buSzPts val="14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95000"/>
              </a:lnSpc>
              <a:spcBef>
                <a:spcPts val="0"/>
              </a:spcBef>
              <a:spcAft>
                <a:spcPts val="0"/>
              </a:spcAft>
              <a:buClr>
                <a:schemeClr val="lt1"/>
              </a:buClr>
              <a:buSzPts val="1400"/>
              <a:buFont typeface="Arial"/>
              <a:buNone/>
              <a:defRPr sz="2000" b="1" i="0" u="none" strike="noStrike" cap="none">
                <a:solidFill>
                  <a:schemeClr val="lt1"/>
                </a:solidFill>
                <a:latin typeface="Arial"/>
                <a:ea typeface="Arial"/>
                <a:cs typeface="Arial"/>
                <a:sym typeface="Arial"/>
              </a:defRPr>
            </a:lvl3pPr>
            <a:lvl4pPr marL="1828800" marR="0" lvl="3" indent="-355600" algn="l" rtl="0">
              <a:lnSpc>
                <a:spcPct val="75000"/>
              </a:lnSpc>
              <a:spcBef>
                <a:spcPts val="0"/>
              </a:spcBef>
              <a:spcAft>
                <a:spcPts val="0"/>
              </a:spcAft>
              <a:buClr>
                <a:schemeClr val="dk1"/>
              </a:buClr>
              <a:buSzPts val="2000"/>
              <a:buFont typeface="Arial"/>
              <a:buChar char="●"/>
              <a:defRPr sz="2000" b="1" i="0" u="none" strike="noStrike" cap="none">
                <a:solidFill>
                  <a:schemeClr val="lt1"/>
                </a:solidFill>
                <a:latin typeface="Arial"/>
                <a:ea typeface="Arial"/>
                <a:cs typeface="Arial"/>
                <a:sym typeface="Arial"/>
              </a:defRPr>
            </a:lvl4pPr>
            <a:lvl5pPr marL="2286000" marR="0" lvl="4" indent="-228600" algn="l" rtl="0">
              <a:lnSpc>
                <a:spcPct val="100000"/>
              </a:lnSpc>
              <a:spcBef>
                <a:spcPts val="850"/>
              </a:spcBef>
              <a:spcAft>
                <a:spcPts val="0"/>
              </a:spcAft>
              <a:buClr>
                <a:schemeClr val="lt1"/>
              </a:buClr>
              <a:buSzPts val="1400"/>
              <a:buFont typeface="Arial"/>
              <a:buNone/>
              <a:defRPr sz="2000" b="1" i="0" u="none" strike="noStrike" cap="none">
                <a:solidFill>
                  <a:schemeClr val="lt1"/>
                </a:solidFill>
                <a:latin typeface="Arial"/>
                <a:ea typeface="Arial"/>
                <a:cs typeface="Arial"/>
                <a:sym typeface="Arial"/>
              </a:defRPr>
            </a:lvl5pPr>
            <a:lvl6pPr marL="2743200" marR="0" lvl="5"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3200400" marR="0" lvl="6"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657600" marR="0" lvl="7"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4114800" marR="0" lvl="8"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167" name="Google Shape;167;p27"/>
          <p:cNvSpPr txBox="1">
            <a:spLocks noGrp="1"/>
          </p:cNvSpPr>
          <p:nvPr>
            <p:ph type="body" idx="2"/>
          </p:nvPr>
        </p:nvSpPr>
        <p:spPr>
          <a:xfrm>
            <a:off x="3495112" y="2019300"/>
            <a:ext cx="4867800" cy="3657600"/>
          </a:xfrm>
          <a:prstGeom prst="rect">
            <a:avLst/>
          </a:prstGeom>
          <a:noFill/>
          <a:ln>
            <a:noFill/>
          </a:ln>
        </p:spPr>
        <p:txBody>
          <a:bodyPr spcFirstLastPara="1" wrap="square" lIns="91425" tIns="91425" rIns="91425" bIns="91425" anchor="t" anchorCtr="0"/>
          <a:lstStyle>
            <a:lvl1pPr marL="457200" marR="0" lvl="0" indent="-292100" algn="l" rtl="0">
              <a:lnSpc>
                <a:spcPct val="130000"/>
              </a:lnSpc>
              <a:spcBef>
                <a:spcPts val="0"/>
              </a:spcBef>
              <a:spcAft>
                <a:spcPts val="0"/>
              </a:spcAft>
              <a:buClr>
                <a:schemeClr val="dk2"/>
              </a:buClr>
              <a:buSzPts val="1000"/>
              <a:buFont typeface="Arial"/>
              <a:buChar char="●"/>
              <a:defRPr sz="1000" b="1" i="0" u="none" strike="noStrike" cap="none">
                <a:solidFill>
                  <a:schemeClr val="dk2"/>
                </a:solidFill>
                <a:latin typeface="Arial"/>
                <a:ea typeface="Arial"/>
                <a:cs typeface="Arial"/>
                <a:sym typeface="Arial"/>
              </a:defRPr>
            </a:lvl1pPr>
            <a:lvl2pPr marL="914400" marR="0" lvl="1" indent="-292100" algn="l" rtl="0">
              <a:lnSpc>
                <a:spcPct val="130000"/>
              </a:lnSpc>
              <a:spcBef>
                <a:spcPts val="567"/>
              </a:spcBef>
              <a:spcAft>
                <a:spcPts val="0"/>
              </a:spcAft>
              <a:buClr>
                <a:schemeClr val="lt2"/>
              </a:buClr>
              <a:buSzPts val="1000"/>
              <a:buFont typeface="Arial"/>
              <a:buChar char="○"/>
              <a:defRPr sz="1000" b="0" i="0" u="none" strike="noStrike" cap="none">
                <a:solidFill>
                  <a:srgbClr val="000000"/>
                </a:solidFill>
                <a:latin typeface="Arial"/>
                <a:ea typeface="Arial"/>
                <a:cs typeface="Arial"/>
                <a:sym typeface="Arial"/>
              </a:defRPr>
            </a:lvl2pPr>
            <a:lvl3pPr marL="1371600" marR="0" lvl="2" indent="-228600" algn="l" rtl="0">
              <a:lnSpc>
                <a:spcPct val="130000"/>
              </a:lnSpc>
              <a:spcBef>
                <a:spcPts val="567"/>
              </a:spcBef>
              <a:spcAft>
                <a:spcPts val="0"/>
              </a:spcAft>
              <a:buClr>
                <a:srgbClr val="000000"/>
              </a:buClr>
              <a:buSzPts val="1400"/>
              <a:buFont typeface="Arial"/>
              <a:buNone/>
              <a:defRPr sz="1000" b="0" i="0" u="none" strike="noStrike" cap="none">
                <a:solidFill>
                  <a:srgbClr val="000000"/>
                </a:solidFill>
                <a:latin typeface="Arial"/>
                <a:ea typeface="Arial"/>
                <a:cs typeface="Arial"/>
                <a:sym typeface="Arial"/>
              </a:defRPr>
            </a:lvl3pPr>
            <a:lvl4pPr marL="1828800" marR="0" lvl="3" indent="-292100" algn="l" rtl="0">
              <a:lnSpc>
                <a:spcPct val="130000"/>
              </a:lnSpc>
              <a:spcBef>
                <a:spcPts val="567"/>
              </a:spcBef>
              <a:spcAft>
                <a:spcPts val="0"/>
              </a:spcAft>
              <a:buClr>
                <a:schemeClr val="dk1"/>
              </a:buClr>
              <a:buSzPts val="1000"/>
              <a:buFont typeface="Arial"/>
              <a:buChar char="●"/>
              <a:defRPr sz="1000" b="0" i="0" u="none" strike="noStrike" cap="none">
                <a:solidFill>
                  <a:schemeClr val="lt2"/>
                </a:solidFill>
                <a:latin typeface="Arial"/>
                <a:ea typeface="Arial"/>
                <a:cs typeface="Arial"/>
                <a:sym typeface="Arial"/>
              </a:defRPr>
            </a:lvl4pPr>
            <a:lvl5pPr marL="2286000" marR="0" lvl="4" indent="-228600" algn="l" rtl="0">
              <a:lnSpc>
                <a:spcPct val="130000"/>
              </a:lnSpc>
              <a:spcBef>
                <a:spcPts val="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3200400" marR="0" lvl="6"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657600" marR="0" lvl="7"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4114800" marR="0" lvl="8"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168" name="Google Shape;168;p27"/>
          <p:cNvSpPr>
            <a:spLocks noGrp="1"/>
          </p:cNvSpPr>
          <p:nvPr>
            <p:ph type="pic" idx="3"/>
          </p:nvPr>
        </p:nvSpPr>
        <p:spPr>
          <a:xfrm>
            <a:off x="542925" y="1409700"/>
            <a:ext cx="2562300" cy="21909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90000"/>
              </a:lnSpc>
              <a:spcBef>
                <a:spcPts val="0"/>
              </a:spcBef>
              <a:spcAft>
                <a:spcPts val="0"/>
              </a:spcAft>
              <a:buClr>
                <a:schemeClr val="lt2"/>
              </a:buClr>
              <a:buSzPts val="1400"/>
              <a:buFont typeface="Arial"/>
              <a:buNone/>
              <a:defRPr sz="10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1143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9" name="Google Shape;169;p27"/>
          <p:cNvSpPr>
            <a:spLocks noGrp="1"/>
          </p:cNvSpPr>
          <p:nvPr>
            <p:ph type="pic" idx="4"/>
          </p:nvPr>
        </p:nvSpPr>
        <p:spPr>
          <a:xfrm>
            <a:off x="542925" y="3762375"/>
            <a:ext cx="2562300" cy="21909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90000"/>
              </a:lnSpc>
              <a:spcBef>
                <a:spcPts val="0"/>
              </a:spcBef>
              <a:spcAft>
                <a:spcPts val="0"/>
              </a:spcAft>
              <a:buClr>
                <a:schemeClr val="lt2"/>
              </a:buClr>
              <a:buSzPts val="1400"/>
              <a:buFont typeface="Arial"/>
              <a:buNone/>
              <a:defRPr sz="10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1143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0" name="Google Shape;170;p27"/>
          <p:cNvSpPr>
            <a:spLocks noGrp="1"/>
          </p:cNvSpPr>
          <p:nvPr>
            <p:ph type="pic" idx="5"/>
          </p:nvPr>
        </p:nvSpPr>
        <p:spPr>
          <a:xfrm>
            <a:off x="6743700" y="561975"/>
            <a:ext cx="1857300" cy="466800"/>
          </a:xfrm>
          <a:prstGeom prst="rect">
            <a:avLst/>
          </a:prstGeom>
          <a:solidFill>
            <a:srgbClr val="CCCCCC"/>
          </a:solidFill>
          <a:ln>
            <a:noFill/>
          </a:ln>
        </p:spPr>
        <p:txBody>
          <a:bodyPr spcFirstLastPara="1" wrap="square" lIns="91425" tIns="91425" rIns="91425" bIns="91425" anchor="t" anchorCtr="0"/>
          <a:lstStyle>
            <a:lvl1pPr marL="0" marR="0" lvl="0" indent="0" algn="ctr" rtl="0">
              <a:lnSpc>
                <a:spcPct val="237500"/>
              </a:lnSpc>
              <a:spcBef>
                <a:spcPts val="0"/>
              </a:spcBef>
              <a:spcAft>
                <a:spcPts val="0"/>
              </a:spcAft>
              <a:buClr>
                <a:schemeClr val="lt2"/>
              </a:buClr>
              <a:buSzPts val="1400"/>
              <a:buFont typeface="Arial"/>
              <a:buNone/>
              <a:defRPr sz="8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1143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1" name="Google Shape;171;p27"/>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se study Option2">
  <p:cSld name="Case study Option2">
    <p:spTree>
      <p:nvGrpSpPr>
        <p:cNvPr id="1" name="Shape 172"/>
        <p:cNvGrpSpPr/>
        <p:nvPr/>
      </p:nvGrpSpPr>
      <p:grpSpPr>
        <a:xfrm>
          <a:off x="0" y="0"/>
          <a:ext cx="0" cy="0"/>
          <a:chOff x="0" y="0"/>
          <a:chExt cx="0" cy="0"/>
        </a:xfrm>
      </p:grpSpPr>
      <p:sp>
        <p:nvSpPr>
          <p:cNvPr id="173" name="Google Shape;173;p28"/>
          <p:cNvSpPr/>
          <p:nvPr/>
        </p:nvSpPr>
        <p:spPr>
          <a:xfrm>
            <a:off x="3286125" y="1409700"/>
            <a:ext cx="5324400" cy="46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174" name="Google Shape;174;p28"/>
          <p:cNvSpPr/>
          <p:nvPr/>
        </p:nvSpPr>
        <p:spPr>
          <a:xfrm>
            <a:off x="3286125" y="1872628"/>
            <a:ext cx="5324400" cy="40995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175" name="Google Shape;175;p28"/>
          <p:cNvSpPr txBox="1">
            <a:spLocks noGrp="1"/>
          </p:cNvSpPr>
          <p:nvPr>
            <p:ph type="title"/>
          </p:nvPr>
        </p:nvSpPr>
        <p:spPr>
          <a:xfrm>
            <a:off x="540000" y="417600"/>
            <a:ext cx="6079800" cy="5451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76" name="Google Shape;176;p28"/>
          <p:cNvSpPr txBox="1">
            <a:spLocks noGrp="1"/>
          </p:cNvSpPr>
          <p:nvPr>
            <p:ph type="body" idx="1"/>
          </p:nvPr>
        </p:nvSpPr>
        <p:spPr>
          <a:xfrm>
            <a:off x="3474383" y="1447240"/>
            <a:ext cx="4983899" cy="428699"/>
          </a:xfrm>
          <a:prstGeom prst="rect">
            <a:avLst/>
          </a:prstGeom>
          <a:noFill/>
          <a:ln>
            <a:noFill/>
          </a:ln>
        </p:spPr>
        <p:txBody>
          <a:bodyPr spcFirstLastPara="1" wrap="square" lIns="91425" tIns="91425" rIns="91425" bIns="91425" anchor="ctr" anchorCtr="0"/>
          <a:lstStyle>
            <a:lvl1pPr marL="457200" marR="0" lvl="0" indent="-355600" algn="l" rtl="0">
              <a:lnSpc>
                <a:spcPct val="105000"/>
              </a:lnSpc>
              <a:spcBef>
                <a:spcPts val="0"/>
              </a:spcBef>
              <a:spcAft>
                <a:spcPts val="0"/>
              </a:spcAft>
              <a:buClr>
                <a:schemeClr val="dk2"/>
              </a:buClr>
              <a:buSzPts val="2000"/>
              <a:buFont typeface="Arial"/>
              <a:buChar char="●"/>
              <a:defRPr sz="2000" b="1" i="0" u="none" strike="noStrike" cap="none">
                <a:solidFill>
                  <a:schemeClr val="dk2"/>
                </a:solidFill>
                <a:latin typeface="Arial"/>
                <a:ea typeface="Arial"/>
                <a:cs typeface="Arial"/>
                <a:sym typeface="Arial"/>
              </a:defRPr>
            </a:lvl1pPr>
            <a:lvl2pPr marL="914400" marR="0" lvl="1" indent="-228600" algn="l" rtl="0">
              <a:lnSpc>
                <a:spcPct val="95000"/>
              </a:lnSpc>
              <a:spcBef>
                <a:spcPts val="0"/>
              </a:spcBef>
              <a:spcAft>
                <a:spcPts val="0"/>
              </a:spcAft>
              <a:buClr>
                <a:schemeClr val="lt1"/>
              </a:buClr>
              <a:buSzPts val="14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95000"/>
              </a:lnSpc>
              <a:spcBef>
                <a:spcPts val="0"/>
              </a:spcBef>
              <a:spcAft>
                <a:spcPts val="0"/>
              </a:spcAft>
              <a:buClr>
                <a:schemeClr val="lt1"/>
              </a:buClr>
              <a:buSzPts val="1400"/>
              <a:buFont typeface="Arial"/>
              <a:buNone/>
              <a:defRPr sz="2000" b="1" i="0" u="none" strike="noStrike" cap="none">
                <a:solidFill>
                  <a:schemeClr val="lt1"/>
                </a:solidFill>
                <a:latin typeface="Arial"/>
                <a:ea typeface="Arial"/>
                <a:cs typeface="Arial"/>
                <a:sym typeface="Arial"/>
              </a:defRPr>
            </a:lvl3pPr>
            <a:lvl4pPr marL="1828800" marR="0" lvl="3" indent="-355600" algn="l" rtl="0">
              <a:lnSpc>
                <a:spcPct val="75000"/>
              </a:lnSpc>
              <a:spcBef>
                <a:spcPts val="0"/>
              </a:spcBef>
              <a:spcAft>
                <a:spcPts val="0"/>
              </a:spcAft>
              <a:buClr>
                <a:schemeClr val="dk1"/>
              </a:buClr>
              <a:buSzPts val="2000"/>
              <a:buFont typeface="Arial"/>
              <a:buChar char="●"/>
              <a:defRPr sz="2000" b="1" i="0" u="none" strike="noStrike" cap="none">
                <a:solidFill>
                  <a:schemeClr val="lt1"/>
                </a:solidFill>
                <a:latin typeface="Arial"/>
                <a:ea typeface="Arial"/>
                <a:cs typeface="Arial"/>
                <a:sym typeface="Arial"/>
              </a:defRPr>
            </a:lvl4pPr>
            <a:lvl5pPr marL="2286000" marR="0" lvl="4" indent="-228600" algn="l" rtl="0">
              <a:lnSpc>
                <a:spcPct val="100000"/>
              </a:lnSpc>
              <a:spcBef>
                <a:spcPts val="850"/>
              </a:spcBef>
              <a:spcAft>
                <a:spcPts val="0"/>
              </a:spcAft>
              <a:buClr>
                <a:schemeClr val="lt1"/>
              </a:buClr>
              <a:buSzPts val="1400"/>
              <a:buFont typeface="Arial"/>
              <a:buNone/>
              <a:defRPr sz="2000" b="1" i="0" u="none" strike="noStrike" cap="none">
                <a:solidFill>
                  <a:schemeClr val="lt1"/>
                </a:solidFill>
                <a:latin typeface="Arial"/>
                <a:ea typeface="Arial"/>
                <a:cs typeface="Arial"/>
                <a:sym typeface="Arial"/>
              </a:defRPr>
            </a:lvl5pPr>
            <a:lvl6pPr marL="2743200" marR="0" lvl="5"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3200400" marR="0" lvl="6"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657600" marR="0" lvl="7"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4114800" marR="0" lvl="8"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177" name="Google Shape;177;p28"/>
          <p:cNvSpPr txBox="1">
            <a:spLocks noGrp="1"/>
          </p:cNvSpPr>
          <p:nvPr>
            <p:ph type="body" idx="2"/>
          </p:nvPr>
        </p:nvSpPr>
        <p:spPr>
          <a:xfrm>
            <a:off x="3495112" y="2019300"/>
            <a:ext cx="4867800" cy="3657600"/>
          </a:xfrm>
          <a:prstGeom prst="rect">
            <a:avLst/>
          </a:prstGeom>
          <a:noFill/>
          <a:ln>
            <a:noFill/>
          </a:ln>
        </p:spPr>
        <p:txBody>
          <a:bodyPr spcFirstLastPara="1" wrap="square" lIns="91425" tIns="91425" rIns="91425" bIns="91425" anchor="t" anchorCtr="0"/>
          <a:lstStyle>
            <a:lvl1pPr marL="457200" marR="0" lvl="0" indent="-292100" algn="l" rtl="0">
              <a:lnSpc>
                <a:spcPct val="130000"/>
              </a:lnSpc>
              <a:spcBef>
                <a:spcPts val="0"/>
              </a:spcBef>
              <a:spcAft>
                <a:spcPts val="0"/>
              </a:spcAft>
              <a:buClr>
                <a:schemeClr val="dk2"/>
              </a:buClr>
              <a:buSzPts val="1000"/>
              <a:buFont typeface="Arial"/>
              <a:buChar char="●"/>
              <a:defRPr sz="1000" b="1" i="0" u="none" strike="noStrike" cap="none">
                <a:solidFill>
                  <a:schemeClr val="dk2"/>
                </a:solidFill>
                <a:latin typeface="Arial"/>
                <a:ea typeface="Arial"/>
                <a:cs typeface="Arial"/>
                <a:sym typeface="Arial"/>
              </a:defRPr>
            </a:lvl1pPr>
            <a:lvl2pPr marL="914400" marR="0" lvl="1" indent="-292100" algn="l" rtl="0">
              <a:lnSpc>
                <a:spcPct val="130000"/>
              </a:lnSpc>
              <a:spcBef>
                <a:spcPts val="567"/>
              </a:spcBef>
              <a:spcAft>
                <a:spcPts val="0"/>
              </a:spcAft>
              <a:buClr>
                <a:schemeClr val="lt2"/>
              </a:buClr>
              <a:buSzPts val="1000"/>
              <a:buFont typeface="Arial"/>
              <a:buChar char="○"/>
              <a:defRPr sz="1000" b="0" i="0" u="none" strike="noStrike" cap="none">
                <a:solidFill>
                  <a:srgbClr val="000000"/>
                </a:solidFill>
                <a:latin typeface="Arial"/>
                <a:ea typeface="Arial"/>
                <a:cs typeface="Arial"/>
                <a:sym typeface="Arial"/>
              </a:defRPr>
            </a:lvl2pPr>
            <a:lvl3pPr marL="1371600" marR="0" lvl="2" indent="-228600" algn="l" rtl="0">
              <a:lnSpc>
                <a:spcPct val="130000"/>
              </a:lnSpc>
              <a:spcBef>
                <a:spcPts val="567"/>
              </a:spcBef>
              <a:spcAft>
                <a:spcPts val="0"/>
              </a:spcAft>
              <a:buClr>
                <a:srgbClr val="000000"/>
              </a:buClr>
              <a:buSzPts val="1400"/>
              <a:buFont typeface="Arial"/>
              <a:buNone/>
              <a:defRPr sz="1000" b="0" i="0" u="none" strike="noStrike" cap="none">
                <a:solidFill>
                  <a:srgbClr val="000000"/>
                </a:solidFill>
                <a:latin typeface="Arial"/>
                <a:ea typeface="Arial"/>
                <a:cs typeface="Arial"/>
                <a:sym typeface="Arial"/>
              </a:defRPr>
            </a:lvl3pPr>
            <a:lvl4pPr marL="1828800" marR="0" lvl="3" indent="-292100" algn="l" rtl="0">
              <a:lnSpc>
                <a:spcPct val="130000"/>
              </a:lnSpc>
              <a:spcBef>
                <a:spcPts val="567"/>
              </a:spcBef>
              <a:spcAft>
                <a:spcPts val="0"/>
              </a:spcAft>
              <a:buClr>
                <a:schemeClr val="dk1"/>
              </a:buClr>
              <a:buSzPts val="1000"/>
              <a:buFont typeface="Arial"/>
              <a:buChar char="●"/>
              <a:defRPr sz="1000" b="0" i="0" u="none" strike="noStrike" cap="none">
                <a:solidFill>
                  <a:schemeClr val="lt2"/>
                </a:solidFill>
                <a:latin typeface="Arial"/>
                <a:ea typeface="Arial"/>
                <a:cs typeface="Arial"/>
                <a:sym typeface="Arial"/>
              </a:defRPr>
            </a:lvl4pPr>
            <a:lvl5pPr marL="2286000" marR="0" lvl="4" indent="-228600" algn="l" rtl="0">
              <a:lnSpc>
                <a:spcPct val="130000"/>
              </a:lnSpc>
              <a:spcBef>
                <a:spcPts val="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3200400" marR="0" lvl="6"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657600" marR="0" lvl="7"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4114800" marR="0" lvl="8"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178" name="Google Shape;178;p28"/>
          <p:cNvSpPr>
            <a:spLocks noGrp="1"/>
          </p:cNvSpPr>
          <p:nvPr>
            <p:ph type="pic" idx="3"/>
          </p:nvPr>
        </p:nvSpPr>
        <p:spPr>
          <a:xfrm>
            <a:off x="542925" y="1409700"/>
            <a:ext cx="2562300" cy="21909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90000"/>
              </a:lnSpc>
              <a:spcBef>
                <a:spcPts val="0"/>
              </a:spcBef>
              <a:spcAft>
                <a:spcPts val="0"/>
              </a:spcAft>
              <a:buClr>
                <a:schemeClr val="lt2"/>
              </a:buClr>
              <a:buSzPts val="1400"/>
              <a:buFont typeface="Arial"/>
              <a:buNone/>
              <a:defRPr sz="10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1143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9" name="Google Shape;179;p28"/>
          <p:cNvSpPr>
            <a:spLocks noGrp="1"/>
          </p:cNvSpPr>
          <p:nvPr>
            <p:ph type="pic" idx="4"/>
          </p:nvPr>
        </p:nvSpPr>
        <p:spPr>
          <a:xfrm>
            <a:off x="542925" y="3762375"/>
            <a:ext cx="2562300" cy="21909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90000"/>
              </a:lnSpc>
              <a:spcBef>
                <a:spcPts val="0"/>
              </a:spcBef>
              <a:spcAft>
                <a:spcPts val="0"/>
              </a:spcAft>
              <a:buClr>
                <a:schemeClr val="lt2"/>
              </a:buClr>
              <a:buSzPts val="1400"/>
              <a:buFont typeface="Arial"/>
              <a:buNone/>
              <a:defRPr sz="10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1143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0" name="Google Shape;180;p28"/>
          <p:cNvSpPr>
            <a:spLocks noGrp="1"/>
          </p:cNvSpPr>
          <p:nvPr>
            <p:ph type="pic" idx="5"/>
          </p:nvPr>
        </p:nvSpPr>
        <p:spPr>
          <a:xfrm>
            <a:off x="6743700" y="561975"/>
            <a:ext cx="1857300" cy="466800"/>
          </a:xfrm>
          <a:prstGeom prst="rect">
            <a:avLst/>
          </a:prstGeom>
          <a:solidFill>
            <a:srgbClr val="CCCCCC"/>
          </a:solidFill>
          <a:ln>
            <a:noFill/>
          </a:ln>
        </p:spPr>
        <p:txBody>
          <a:bodyPr spcFirstLastPara="1" wrap="square" lIns="91425" tIns="91425" rIns="91425" bIns="91425" anchor="t" anchorCtr="0"/>
          <a:lstStyle>
            <a:lvl1pPr marL="0" marR="0" lvl="0" indent="0" algn="ctr" rtl="0">
              <a:lnSpc>
                <a:spcPct val="237500"/>
              </a:lnSpc>
              <a:spcBef>
                <a:spcPts val="0"/>
              </a:spcBef>
              <a:spcAft>
                <a:spcPts val="0"/>
              </a:spcAft>
              <a:buClr>
                <a:schemeClr val="lt2"/>
              </a:buClr>
              <a:buSzPts val="1400"/>
              <a:buFont typeface="Arial"/>
              <a:buNone/>
              <a:defRPr sz="8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1143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1" name="Google Shape;181;p28"/>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umbered">
  <p:cSld name="Numbered">
    <p:spTree>
      <p:nvGrpSpPr>
        <p:cNvPr id="1" name="Shape 182"/>
        <p:cNvGrpSpPr/>
        <p:nvPr/>
      </p:nvGrpSpPr>
      <p:grpSpPr>
        <a:xfrm>
          <a:off x="0" y="0"/>
          <a:ext cx="0" cy="0"/>
          <a:chOff x="0" y="0"/>
          <a:chExt cx="0" cy="0"/>
        </a:xfrm>
      </p:grpSpPr>
      <p:sp>
        <p:nvSpPr>
          <p:cNvPr id="183" name="Google Shape;183;p29"/>
          <p:cNvSpPr txBox="1">
            <a:spLocks noGrp="1"/>
          </p:cNvSpPr>
          <p:nvPr>
            <p:ph type="title"/>
          </p:nvPr>
        </p:nvSpPr>
        <p:spPr>
          <a:xfrm>
            <a:off x="541337" y="417599"/>
            <a:ext cx="5081700" cy="11160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84" name="Google Shape;184;p29"/>
          <p:cNvSpPr txBox="1">
            <a:spLocks noGrp="1"/>
          </p:cNvSpPr>
          <p:nvPr>
            <p:ph type="body" idx="1"/>
          </p:nvPr>
        </p:nvSpPr>
        <p:spPr>
          <a:xfrm>
            <a:off x="542925" y="1809750"/>
            <a:ext cx="6495900" cy="3781500"/>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1134"/>
              </a:spcBef>
              <a:spcAft>
                <a:spcPts val="0"/>
              </a:spcAft>
              <a:buClr>
                <a:schemeClr val="lt2"/>
              </a:buClr>
              <a:buSzPts val="1600"/>
              <a:buFont typeface="Arial"/>
              <a:buNone/>
              <a:defRPr sz="1600" b="1" i="0" u="none" strike="noStrike" cap="none">
                <a:solidFill>
                  <a:schemeClr val="dk1"/>
                </a:solidFill>
                <a:latin typeface="Arial"/>
                <a:ea typeface="Arial"/>
                <a:cs typeface="Arial"/>
                <a:sym typeface="Arial"/>
              </a:defRPr>
            </a:lvl1pPr>
            <a:lvl2pPr marL="914400" marR="0" lvl="1" indent="-228600" algn="l" rtl="0">
              <a:lnSpc>
                <a:spcPct val="11875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2pPr>
            <a:lvl3pPr marL="1371600" marR="0" lvl="2" indent="-228600" algn="l" rtl="0">
              <a:lnSpc>
                <a:spcPct val="11875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3pPr>
            <a:lvl4pPr marL="1828800" marR="0" lvl="3" indent="-304800" algn="l" rtl="0">
              <a:lnSpc>
                <a:spcPct val="125000"/>
              </a:lnSpc>
              <a:spcBef>
                <a:spcPts val="0"/>
              </a:spcBef>
              <a:spcAft>
                <a:spcPts val="0"/>
              </a:spcAft>
              <a:buClr>
                <a:schemeClr val="dk1"/>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228600" algn="l" rtl="0">
              <a:lnSpc>
                <a:spcPct val="100000"/>
              </a:lnSpc>
              <a:spcBef>
                <a:spcPts val="85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3200400" marR="0" lvl="6"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657600" marR="0" lvl="7"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4114800" marR="0" lvl="8"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185" name="Google Shape;185;p29"/>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86"/>
        <p:cNvGrpSpPr/>
        <p:nvPr/>
      </p:nvGrpSpPr>
      <p:grpSpPr>
        <a:xfrm>
          <a:off x="0" y="0"/>
          <a:ext cx="0" cy="0"/>
          <a:chOff x="0" y="0"/>
          <a:chExt cx="0" cy="0"/>
        </a:xfrm>
      </p:grpSpPr>
      <p:sp>
        <p:nvSpPr>
          <p:cNvPr id="187" name="Google Shape;187;p30"/>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ample Boxed Text with Image x3">
  <p:cSld name="Sample Boxed Text with Image x3">
    <p:spTree>
      <p:nvGrpSpPr>
        <p:cNvPr id="1" name="Shape 22"/>
        <p:cNvGrpSpPr/>
        <p:nvPr/>
      </p:nvGrpSpPr>
      <p:grpSpPr>
        <a:xfrm>
          <a:off x="0" y="0"/>
          <a:ext cx="0" cy="0"/>
          <a:chOff x="0" y="0"/>
          <a:chExt cx="0" cy="0"/>
        </a:xfrm>
      </p:grpSpPr>
      <p:sp>
        <p:nvSpPr>
          <p:cNvPr id="23" name="Google Shape;23;p4"/>
          <p:cNvSpPr/>
          <p:nvPr/>
        </p:nvSpPr>
        <p:spPr>
          <a:xfrm>
            <a:off x="3282308" y="2377300"/>
            <a:ext cx="2584800" cy="17184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24" name="Google Shape;24;p4"/>
          <p:cNvSpPr/>
          <p:nvPr/>
        </p:nvSpPr>
        <p:spPr>
          <a:xfrm>
            <a:off x="6025508" y="2377300"/>
            <a:ext cx="2584799" cy="17184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25" name="Google Shape;25;p4"/>
          <p:cNvSpPr/>
          <p:nvPr/>
        </p:nvSpPr>
        <p:spPr>
          <a:xfrm>
            <a:off x="539108" y="2377300"/>
            <a:ext cx="2584800" cy="17184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26" name="Google Shape;26;p4"/>
          <p:cNvSpPr txBox="1">
            <a:spLocks noGrp="1"/>
          </p:cNvSpPr>
          <p:nvPr>
            <p:ph type="title"/>
          </p:nvPr>
        </p:nvSpPr>
        <p:spPr>
          <a:xfrm>
            <a:off x="540000" y="417600"/>
            <a:ext cx="6359400" cy="9444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27" name="Google Shape;27;p4"/>
          <p:cNvSpPr txBox="1">
            <a:spLocks noGrp="1"/>
          </p:cNvSpPr>
          <p:nvPr>
            <p:ph type="body" idx="1"/>
          </p:nvPr>
        </p:nvSpPr>
        <p:spPr>
          <a:xfrm>
            <a:off x="676275" y="3503223"/>
            <a:ext cx="2362200" cy="440100"/>
          </a:xfrm>
          <a:prstGeom prst="rect">
            <a:avLst/>
          </a:prstGeom>
          <a:noFill/>
          <a:ln>
            <a:noFill/>
          </a:ln>
        </p:spPr>
        <p:txBody>
          <a:bodyPr spcFirstLastPara="1" wrap="square" lIns="91425" tIns="91425" rIns="91425" bIns="91425" anchor="b" anchorCtr="0"/>
          <a:lstStyle>
            <a:lvl1pPr marL="457200" marR="0" lvl="0" indent="-330200" algn="ctr" rtl="0">
              <a:lnSpc>
                <a:spcPct val="875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1pPr>
            <a:lvl2pPr marL="914400" marR="0" lvl="1"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228600" algn="l" rtl="0">
              <a:lnSpc>
                <a:spcPct val="116666"/>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92100" algn="l" rtl="0">
              <a:lnSpc>
                <a:spcPct val="130000"/>
              </a:lnSpc>
              <a:spcBef>
                <a:spcPts val="0"/>
              </a:spcBef>
              <a:spcAft>
                <a:spcPts val="0"/>
              </a:spcAft>
              <a:buClr>
                <a:schemeClr val="dk1"/>
              </a:buClr>
              <a:buSzPts val="1000"/>
              <a:buFont typeface="Arial"/>
              <a:buChar char="●"/>
              <a:defRPr sz="1000" b="0" i="0" u="none" strike="noStrike" cap="none">
                <a:solidFill>
                  <a:schemeClr val="lt2"/>
                </a:solidFill>
                <a:latin typeface="Arial"/>
                <a:ea typeface="Arial"/>
                <a:cs typeface="Arial"/>
                <a:sym typeface="Arial"/>
              </a:defRPr>
            </a:lvl4pPr>
            <a:lvl5pPr marL="2286000" marR="0" lvl="4" indent="-228600" algn="l" rtl="0">
              <a:lnSpc>
                <a:spcPct val="130000"/>
              </a:lnSpc>
              <a:spcBef>
                <a:spcPts val="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3200400" marR="0" lvl="6"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657600" marR="0" lvl="7"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4114800" marR="0" lvl="8"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28" name="Google Shape;28;p4"/>
          <p:cNvSpPr txBox="1">
            <a:spLocks noGrp="1"/>
          </p:cNvSpPr>
          <p:nvPr>
            <p:ph type="body" idx="2"/>
          </p:nvPr>
        </p:nvSpPr>
        <p:spPr>
          <a:xfrm>
            <a:off x="552450" y="1685925"/>
            <a:ext cx="4495800" cy="647700"/>
          </a:xfrm>
          <a:prstGeom prst="rect">
            <a:avLst/>
          </a:prstGeom>
          <a:noFill/>
          <a:ln>
            <a:noFill/>
          </a:ln>
        </p:spPr>
        <p:txBody>
          <a:bodyPr spcFirstLastPara="1" wrap="square" lIns="91425" tIns="91425" rIns="91425" bIns="91425" anchor="t" anchorCtr="0"/>
          <a:lstStyle>
            <a:lvl1pPr marL="457200" marR="0" lvl="0" indent="-330200" algn="l" rtl="0">
              <a:lnSpc>
                <a:spcPct val="11875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1pPr>
            <a:lvl2pPr marL="914400" marR="0" lvl="1" indent="-228600" algn="l" rtl="0">
              <a:lnSpc>
                <a:spcPct val="1187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2pPr>
            <a:lvl3pPr marL="1371600" marR="0" lvl="2" indent="-228600" algn="l" rtl="0">
              <a:lnSpc>
                <a:spcPct val="1187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3pPr>
            <a:lvl4pPr marL="1828800" marR="0" lvl="3" indent="-304800" algn="l" rtl="0">
              <a:lnSpc>
                <a:spcPct val="125000"/>
              </a:lnSpc>
              <a:spcBef>
                <a:spcPts val="0"/>
              </a:spcBef>
              <a:spcAft>
                <a:spcPts val="0"/>
              </a:spcAft>
              <a:buClr>
                <a:schemeClr val="dk1"/>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228600" algn="l" rtl="0">
              <a:lnSpc>
                <a:spcPct val="100000"/>
              </a:lnSpc>
              <a:spcBef>
                <a:spcPts val="85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3200400" marR="0" lvl="6"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657600" marR="0" lvl="7"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4114800" marR="0" lvl="8"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29" name="Google Shape;29;p4"/>
          <p:cNvSpPr>
            <a:spLocks noGrp="1"/>
          </p:cNvSpPr>
          <p:nvPr>
            <p:ph type="pic" idx="3"/>
          </p:nvPr>
        </p:nvSpPr>
        <p:spPr>
          <a:xfrm>
            <a:off x="539108" y="4067175"/>
            <a:ext cx="2584800" cy="17526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90000"/>
              </a:lnSpc>
              <a:spcBef>
                <a:spcPts val="0"/>
              </a:spcBef>
              <a:spcAft>
                <a:spcPts val="0"/>
              </a:spcAft>
              <a:buClr>
                <a:schemeClr val="lt2"/>
              </a:buClr>
              <a:buSzPts val="1400"/>
              <a:buFont typeface="Arial"/>
              <a:buNone/>
              <a:defRPr sz="10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1143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30" name="Google Shape;30;p4"/>
          <p:cNvPicPr preferRelativeResize="0"/>
          <p:nvPr/>
        </p:nvPicPr>
        <p:blipFill rotWithShape="1">
          <a:blip r:embed="rId2">
            <a:alphaModFix/>
          </a:blip>
          <a:srcRect/>
          <a:stretch/>
        </p:blipFill>
        <p:spPr>
          <a:xfrm>
            <a:off x="1505711" y="2660141"/>
            <a:ext cx="551700" cy="1082699"/>
          </a:xfrm>
          <a:prstGeom prst="rect">
            <a:avLst/>
          </a:prstGeom>
          <a:noFill/>
          <a:ln>
            <a:noFill/>
          </a:ln>
        </p:spPr>
      </p:pic>
      <p:pic>
        <p:nvPicPr>
          <p:cNvPr id="31" name="Google Shape;31;p4"/>
          <p:cNvPicPr preferRelativeResize="0"/>
          <p:nvPr/>
        </p:nvPicPr>
        <p:blipFill rotWithShape="1">
          <a:blip r:embed="rId3">
            <a:alphaModFix/>
          </a:blip>
          <a:srcRect/>
          <a:stretch/>
        </p:blipFill>
        <p:spPr>
          <a:xfrm>
            <a:off x="4217935" y="2657741"/>
            <a:ext cx="552900" cy="1085099"/>
          </a:xfrm>
          <a:prstGeom prst="rect">
            <a:avLst/>
          </a:prstGeom>
          <a:noFill/>
          <a:ln>
            <a:noFill/>
          </a:ln>
        </p:spPr>
      </p:pic>
      <p:pic>
        <p:nvPicPr>
          <p:cNvPr id="32" name="Google Shape;32;p4"/>
          <p:cNvPicPr preferRelativeResize="0"/>
          <p:nvPr/>
        </p:nvPicPr>
        <p:blipFill rotWithShape="1">
          <a:blip r:embed="rId4">
            <a:alphaModFix/>
          </a:blip>
          <a:srcRect/>
          <a:stretch/>
        </p:blipFill>
        <p:spPr>
          <a:xfrm>
            <a:off x="6968260" y="2645816"/>
            <a:ext cx="552900" cy="1085099"/>
          </a:xfrm>
          <a:prstGeom prst="rect">
            <a:avLst/>
          </a:prstGeom>
          <a:noFill/>
          <a:ln>
            <a:noFill/>
          </a:ln>
        </p:spPr>
      </p:pic>
      <p:sp>
        <p:nvSpPr>
          <p:cNvPr id="33" name="Google Shape;33;p4"/>
          <p:cNvSpPr txBox="1">
            <a:spLocks noGrp="1"/>
          </p:cNvSpPr>
          <p:nvPr>
            <p:ph type="body" idx="4"/>
          </p:nvPr>
        </p:nvSpPr>
        <p:spPr>
          <a:xfrm>
            <a:off x="3419475" y="3503223"/>
            <a:ext cx="2362200" cy="440100"/>
          </a:xfrm>
          <a:prstGeom prst="rect">
            <a:avLst/>
          </a:prstGeom>
          <a:noFill/>
          <a:ln>
            <a:noFill/>
          </a:ln>
        </p:spPr>
        <p:txBody>
          <a:bodyPr spcFirstLastPara="1" wrap="square" lIns="91425" tIns="91425" rIns="91425" bIns="91425" anchor="b" anchorCtr="0"/>
          <a:lstStyle>
            <a:lvl1pPr marL="457200" marR="0" lvl="0" indent="-330200" algn="ctr" rtl="0">
              <a:lnSpc>
                <a:spcPct val="875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1pPr>
            <a:lvl2pPr marL="914400" marR="0" lvl="1"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228600" algn="l" rtl="0">
              <a:lnSpc>
                <a:spcPct val="116666"/>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92100" algn="l" rtl="0">
              <a:lnSpc>
                <a:spcPct val="130000"/>
              </a:lnSpc>
              <a:spcBef>
                <a:spcPts val="0"/>
              </a:spcBef>
              <a:spcAft>
                <a:spcPts val="0"/>
              </a:spcAft>
              <a:buClr>
                <a:schemeClr val="dk1"/>
              </a:buClr>
              <a:buSzPts val="1000"/>
              <a:buFont typeface="Arial"/>
              <a:buChar char="●"/>
              <a:defRPr sz="1000" b="0" i="0" u="none" strike="noStrike" cap="none">
                <a:solidFill>
                  <a:schemeClr val="lt2"/>
                </a:solidFill>
                <a:latin typeface="Arial"/>
                <a:ea typeface="Arial"/>
                <a:cs typeface="Arial"/>
                <a:sym typeface="Arial"/>
              </a:defRPr>
            </a:lvl4pPr>
            <a:lvl5pPr marL="2286000" marR="0" lvl="4" indent="-228600" algn="l" rtl="0">
              <a:lnSpc>
                <a:spcPct val="130000"/>
              </a:lnSpc>
              <a:spcBef>
                <a:spcPts val="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3200400" marR="0" lvl="6"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657600" marR="0" lvl="7"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4114800" marR="0" lvl="8"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34" name="Google Shape;34;p4"/>
          <p:cNvSpPr>
            <a:spLocks noGrp="1"/>
          </p:cNvSpPr>
          <p:nvPr>
            <p:ph type="pic" idx="5"/>
          </p:nvPr>
        </p:nvSpPr>
        <p:spPr>
          <a:xfrm>
            <a:off x="3282308" y="4067175"/>
            <a:ext cx="2584800" cy="17526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90000"/>
              </a:lnSpc>
              <a:spcBef>
                <a:spcPts val="0"/>
              </a:spcBef>
              <a:spcAft>
                <a:spcPts val="0"/>
              </a:spcAft>
              <a:buClr>
                <a:schemeClr val="lt2"/>
              </a:buClr>
              <a:buSzPts val="1400"/>
              <a:buFont typeface="Arial"/>
              <a:buNone/>
              <a:defRPr sz="10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1143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 name="Google Shape;35;p4"/>
          <p:cNvSpPr txBox="1">
            <a:spLocks noGrp="1"/>
          </p:cNvSpPr>
          <p:nvPr>
            <p:ph type="body" idx="6"/>
          </p:nvPr>
        </p:nvSpPr>
        <p:spPr>
          <a:xfrm>
            <a:off x="6162675" y="3503223"/>
            <a:ext cx="2362200" cy="440100"/>
          </a:xfrm>
          <a:prstGeom prst="rect">
            <a:avLst/>
          </a:prstGeom>
          <a:noFill/>
          <a:ln>
            <a:noFill/>
          </a:ln>
        </p:spPr>
        <p:txBody>
          <a:bodyPr spcFirstLastPara="1" wrap="square" lIns="91425" tIns="91425" rIns="91425" bIns="91425" anchor="b" anchorCtr="0"/>
          <a:lstStyle>
            <a:lvl1pPr marL="457200" marR="0" lvl="0" indent="-330200" algn="ctr" rtl="0">
              <a:lnSpc>
                <a:spcPct val="875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1pPr>
            <a:lvl2pPr marL="914400" marR="0" lvl="1"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228600" algn="l" rtl="0">
              <a:lnSpc>
                <a:spcPct val="116666"/>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92100" algn="l" rtl="0">
              <a:lnSpc>
                <a:spcPct val="130000"/>
              </a:lnSpc>
              <a:spcBef>
                <a:spcPts val="0"/>
              </a:spcBef>
              <a:spcAft>
                <a:spcPts val="0"/>
              </a:spcAft>
              <a:buClr>
                <a:schemeClr val="dk1"/>
              </a:buClr>
              <a:buSzPts val="1000"/>
              <a:buFont typeface="Arial"/>
              <a:buChar char="●"/>
              <a:defRPr sz="1000" b="0" i="0" u="none" strike="noStrike" cap="none">
                <a:solidFill>
                  <a:schemeClr val="lt2"/>
                </a:solidFill>
                <a:latin typeface="Arial"/>
                <a:ea typeface="Arial"/>
                <a:cs typeface="Arial"/>
                <a:sym typeface="Arial"/>
              </a:defRPr>
            </a:lvl4pPr>
            <a:lvl5pPr marL="2286000" marR="0" lvl="4" indent="-228600" algn="l" rtl="0">
              <a:lnSpc>
                <a:spcPct val="130000"/>
              </a:lnSpc>
              <a:spcBef>
                <a:spcPts val="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3200400" marR="0" lvl="6"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657600" marR="0" lvl="7"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4114800" marR="0" lvl="8"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36" name="Google Shape;36;p4"/>
          <p:cNvSpPr>
            <a:spLocks noGrp="1"/>
          </p:cNvSpPr>
          <p:nvPr>
            <p:ph type="pic" idx="7"/>
          </p:nvPr>
        </p:nvSpPr>
        <p:spPr>
          <a:xfrm>
            <a:off x="6025508" y="4067175"/>
            <a:ext cx="2584799" cy="17526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90000"/>
              </a:lnSpc>
              <a:spcBef>
                <a:spcPts val="0"/>
              </a:spcBef>
              <a:spcAft>
                <a:spcPts val="0"/>
              </a:spcAft>
              <a:buClr>
                <a:schemeClr val="lt2"/>
              </a:buClr>
              <a:buSzPts val="1400"/>
              <a:buFont typeface="Arial"/>
              <a:buNone/>
              <a:defRPr sz="10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1143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 name="Google Shape;37;p4"/>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Subheading">
  <p:cSld name="Title and Subheading">
    <p:spTree>
      <p:nvGrpSpPr>
        <p:cNvPr id="1" name="Shape 188"/>
        <p:cNvGrpSpPr/>
        <p:nvPr/>
      </p:nvGrpSpPr>
      <p:grpSpPr>
        <a:xfrm>
          <a:off x="0" y="0"/>
          <a:ext cx="0" cy="0"/>
          <a:chOff x="0" y="0"/>
          <a:chExt cx="0" cy="0"/>
        </a:xfrm>
      </p:grpSpPr>
      <p:sp>
        <p:nvSpPr>
          <p:cNvPr id="189" name="Google Shape;189;p31"/>
          <p:cNvSpPr txBox="1">
            <a:spLocks noGrp="1"/>
          </p:cNvSpPr>
          <p:nvPr>
            <p:ph type="title"/>
          </p:nvPr>
        </p:nvSpPr>
        <p:spPr>
          <a:xfrm>
            <a:off x="541335" y="417600"/>
            <a:ext cx="7688400" cy="7746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90" name="Google Shape;190;p31"/>
          <p:cNvSpPr txBox="1">
            <a:spLocks noGrp="1"/>
          </p:cNvSpPr>
          <p:nvPr>
            <p:ph type="body" idx="1"/>
          </p:nvPr>
        </p:nvSpPr>
        <p:spPr>
          <a:xfrm>
            <a:off x="552450" y="1685925"/>
            <a:ext cx="4495800" cy="647700"/>
          </a:xfrm>
          <a:prstGeom prst="rect">
            <a:avLst/>
          </a:prstGeom>
          <a:noFill/>
          <a:ln>
            <a:noFill/>
          </a:ln>
        </p:spPr>
        <p:txBody>
          <a:bodyPr spcFirstLastPara="1" wrap="square" lIns="91425" tIns="91425" rIns="91425" bIns="91425" anchor="t" anchorCtr="0"/>
          <a:lstStyle>
            <a:lvl1pPr marL="457200" marR="0" lvl="0" indent="-330200" algn="l" rtl="0">
              <a:lnSpc>
                <a:spcPct val="11875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1pPr>
            <a:lvl2pPr marL="914400" marR="0" lvl="1" indent="-228600" algn="l" rtl="0">
              <a:lnSpc>
                <a:spcPct val="1187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2pPr>
            <a:lvl3pPr marL="1371600" marR="0" lvl="2" indent="-228600" algn="l" rtl="0">
              <a:lnSpc>
                <a:spcPct val="1187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3pPr>
            <a:lvl4pPr marL="1828800" marR="0" lvl="3" indent="-304800" algn="l" rtl="0">
              <a:lnSpc>
                <a:spcPct val="125000"/>
              </a:lnSpc>
              <a:spcBef>
                <a:spcPts val="0"/>
              </a:spcBef>
              <a:spcAft>
                <a:spcPts val="0"/>
              </a:spcAft>
              <a:buClr>
                <a:schemeClr val="dk1"/>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228600" algn="l" rtl="0">
              <a:lnSpc>
                <a:spcPct val="100000"/>
              </a:lnSpc>
              <a:spcBef>
                <a:spcPts val="85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3200400" marR="0" lvl="6"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657600" marR="0" lvl="7"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4114800" marR="0" lvl="8"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191" name="Google Shape;191;p31"/>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ore to Learn">
  <p:cSld name="More to Learn">
    <p:bg>
      <p:bgPr>
        <a:solidFill>
          <a:schemeClr val="dk2"/>
        </a:solidFill>
        <a:effectLst/>
      </p:bgPr>
    </p:bg>
    <p:spTree>
      <p:nvGrpSpPr>
        <p:cNvPr id="1" name="Shape 192"/>
        <p:cNvGrpSpPr/>
        <p:nvPr/>
      </p:nvGrpSpPr>
      <p:grpSpPr>
        <a:xfrm>
          <a:off x="0" y="0"/>
          <a:ext cx="0" cy="0"/>
          <a:chOff x="0" y="0"/>
          <a:chExt cx="0" cy="0"/>
        </a:xfrm>
      </p:grpSpPr>
      <p:pic>
        <p:nvPicPr>
          <p:cNvPr id="193" name="Google Shape;193;p32"/>
          <p:cNvPicPr preferRelativeResize="0"/>
          <p:nvPr/>
        </p:nvPicPr>
        <p:blipFill rotWithShape="1">
          <a:blip r:embed="rId2">
            <a:alphaModFix/>
          </a:blip>
          <a:srcRect t="5771" b="5310"/>
          <a:stretch/>
        </p:blipFill>
        <p:spPr>
          <a:xfrm>
            <a:off x="888486" y="1"/>
            <a:ext cx="7550700" cy="6858000"/>
          </a:xfrm>
          <a:prstGeom prst="rect">
            <a:avLst/>
          </a:prstGeom>
          <a:noFill/>
          <a:ln>
            <a:noFill/>
          </a:ln>
        </p:spPr>
      </p:pic>
      <p:sp>
        <p:nvSpPr>
          <p:cNvPr id="194" name="Google Shape;194;p32"/>
          <p:cNvSpPr txBox="1">
            <a:spLocks noGrp="1"/>
          </p:cNvSpPr>
          <p:nvPr>
            <p:ph type="ctrTitle"/>
          </p:nvPr>
        </p:nvSpPr>
        <p:spPr>
          <a:xfrm>
            <a:off x="2333624" y="2728866"/>
            <a:ext cx="4656600" cy="985799"/>
          </a:xfrm>
          <a:prstGeom prst="rect">
            <a:avLst/>
          </a:prstGeom>
          <a:noFill/>
          <a:ln>
            <a:noFill/>
          </a:ln>
        </p:spPr>
        <p:txBody>
          <a:bodyPr spcFirstLastPara="1" wrap="square" lIns="91425" tIns="91425" rIns="91425" bIns="91425" anchor="b" anchorCtr="0"/>
          <a:lstStyle>
            <a:lvl1pPr marL="0" marR="0" lvl="0" indent="0" algn="ctr"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95" name="Google Shape;195;p32"/>
          <p:cNvSpPr txBox="1">
            <a:spLocks noGrp="1"/>
          </p:cNvSpPr>
          <p:nvPr>
            <p:ph type="body" idx="1"/>
          </p:nvPr>
        </p:nvSpPr>
        <p:spPr>
          <a:xfrm>
            <a:off x="2343150" y="3829050"/>
            <a:ext cx="4743600" cy="638100"/>
          </a:xfrm>
          <a:prstGeom prst="rect">
            <a:avLst/>
          </a:prstGeom>
          <a:noFill/>
          <a:ln>
            <a:noFill/>
          </a:ln>
        </p:spPr>
        <p:txBody>
          <a:bodyPr spcFirstLastPara="1" wrap="square" lIns="91425" tIns="91425" rIns="91425" bIns="91425" anchor="t" anchorCtr="0"/>
          <a:lstStyle>
            <a:lvl1pPr marL="457200" marR="0" lvl="0" indent="-330200" algn="ctr" rtl="0">
              <a:lnSpc>
                <a:spcPct val="13125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1pPr>
            <a:lvl2pPr marL="914400" marR="0" lvl="1" indent="-330200" algn="ctr" rtl="0">
              <a:lnSpc>
                <a:spcPct val="131250"/>
              </a:lnSpc>
              <a:spcBef>
                <a:spcPts val="0"/>
              </a:spcBef>
              <a:spcAft>
                <a:spcPts val="0"/>
              </a:spcAft>
              <a:buClr>
                <a:schemeClr val="lt2"/>
              </a:buClr>
              <a:buSzPts val="1600"/>
              <a:buFont typeface="Arial"/>
              <a:buChar char="○"/>
              <a:defRPr sz="1600" b="1" i="0" u="none" strike="noStrike" cap="none">
                <a:solidFill>
                  <a:schemeClr val="dk2"/>
                </a:solidFill>
                <a:latin typeface="Arial"/>
                <a:ea typeface="Arial"/>
                <a:cs typeface="Arial"/>
                <a:sym typeface="Arial"/>
              </a:defRPr>
            </a:lvl2pPr>
            <a:lvl3pPr marL="1371600" marR="0" lvl="2" indent="-228600" algn="l" rtl="0">
              <a:lnSpc>
                <a:spcPct val="1187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3pPr>
            <a:lvl4pPr marL="1828800" marR="0" lvl="3" indent="-304800" algn="l" rtl="0">
              <a:lnSpc>
                <a:spcPct val="125000"/>
              </a:lnSpc>
              <a:spcBef>
                <a:spcPts val="0"/>
              </a:spcBef>
              <a:spcAft>
                <a:spcPts val="0"/>
              </a:spcAft>
              <a:buClr>
                <a:schemeClr val="dk1"/>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228600" algn="l" rtl="0">
              <a:lnSpc>
                <a:spcPct val="100000"/>
              </a:lnSpc>
              <a:spcBef>
                <a:spcPts val="85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3200400" marR="0" lvl="6"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657600" marR="0" lvl="7"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4114800" marR="0" lvl="8"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Final Slide Option3">
  <p:cSld name="Final Slide Option3">
    <p:bg>
      <p:bgPr>
        <a:solidFill>
          <a:srgbClr val="505759"/>
        </a:solidFill>
        <a:effectLst/>
      </p:bgPr>
    </p:bg>
    <p:spTree>
      <p:nvGrpSpPr>
        <p:cNvPr id="1" name="Shape 196"/>
        <p:cNvGrpSpPr/>
        <p:nvPr/>
      </p:nvGrpSpPr>
      <p:grpSpPr>
        <a:xfrm>
          <a:off x="0" y="0"/>
          <a:ext cx="0" cy="0"/>
          <a:chOff x="0" y="0"/>
          <a:chExt cx="0" cy="0"/>
        </a:xfrm>
      </p:grpSpPr>
      <p:pic>
        <p:nvPicPr>
          <p:cNvPr id="197" name="Google Shape;197;p33"/>
          <p:cNvPicPr preferRelativeResize="0"/>
          <p:nvPr/>
        </p:nvPicPr>
        <p:blipFill rotWithShape="1">
          <a:blip r:embed="rId2">
            <a:alphaModFix/>
          </a:blip>
          <a:srcRect/>
          <a:stretch/>
        </p:blipFill>
        <p:spPr>
          <a:xfrm>
            <a:off x="2900930" y="3558921"/>
            <a:ext cx="3380100" cy="21630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98"/>
        <p:cNvGrpSpPr/>
        <p:nvPr/>
      </p:nvGrpSpPr>
      <p:grpSpPr>
        <a:xfrm>
          <a:off x="0" y="0"/>
          <a:ext cx="0" cy="0"/>
          <a:chOff x="0" y="0"/>
          <a:chExt cx="0" cy="0"/>
        </a:xfrm>
      </p:grpSpPr>
      <p:sp>
        <p:nvSpPr>
          <p:cNvPr id="199" name="Google Shape;199;p34"/>
          <p:cNvSpPr txBox="1">
            <a:spLocks noGrp="1"/>
          </p:cNvSpPr>
          <p:nvPr>
            <p:ph type="title"/>
          </p:nvPr>
        </p:nvSpPr>
        <p:spPr>
          <a:xfrm>
            <a:off x="629840" y="457200"/>
            <a:ext cx="2949000" cy="16002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alibri"/>
              <a:buNone/>
              <a:defRPr sz="32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200" name="Google Shape;200;p34"/>
          <p:cNvSpPr txBox="1">
            <a:spLocks noGrp="1"/>
          </p:cNvSpPr>
          <p:nvPr>
            <p:ph type="body" idx="1"/>
          </p:nvPr>
        </p:nvSpPr>
        <p:spPr>
          <a:xfrm>
            <a:off x="3887390" y="987425"/>
            <a:ext cx="4629300" cy="48735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lt2"/>
              </a:buClr>
              <a:buSzPts val="1600"/>
              <a:buFont typeface="Arial"/>
              <a:buNone/>
              <a:defRPr sz="3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Calibri"/>
              <a:buNone/>
              <a:defRPr sz="2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2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850"/>
              </a:spcBef>
              <a:spcAft>
                <a:spcPts val="0"/>
              </a:spcAft>
              <a:buClr>
                <a:schemeClr val="dk1"/>
              </a:buClr>
              <a:buSzPts val="1400"/>
              <a:buFont typeface="Calibri"/>
              <a:buNone/>
              <a:defRPr sz="2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400"/>
              <a:buFont typeface="Calibri"/>
              <a:buNone/>
              <a:defRPr sz="2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400"/>
              <a:buFont typeface="Calibri"/>
              <a:buNone/>
              <a:defRPr sz="2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400"/>
              <a:buFont typeface="Calibri"/>
              <a:buNone/>
              <a:defRPr sz="2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400"/>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201" name="Google Shape;201;p34"/>
          <p:cNvSpPr txBox="1">
            <a:spLocks noGrp="1"/>
          </p:cNvSpPr>
          <p:nvPr>
            <p:ph type="body" idx="2"/>
          </p:nvPr>
        </p:nvSpPr>
        <p:spPr>
          <a:xfrm>
            <a:off x="629840" y="2057400"/>
            <a:ext cx="2949000" cy="3811500"/>
          </a:xfrm>
          <a:prstGeom prst="rect">
            <a:avLst/>
          </a:prstGeom>
          <a:noFill/>
          <a:ln>
            <a:noFill/>
          </a:ln>
        </p:spPr>
        <p:txBody>
          <a:bodyPr spcFirstLastPara="1" wrap="square" lIns="91425" tIns="91425" rIns="91425" bIns="91425" anchor="t" anchorCtr="0"/>
          <a:lstStyle>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292100" algn="l" rtl="0">
              <a:lnSpc>
                <a:spcPct val="90000"/>
              </a:lnSpc>
              <a:spcBef>
                <a:spcPts val="5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4pPr>
            <a:lvl5pPr marL="2286000" marR="0" lvl="4" indent="-292100" algn="l" rtl="0">
              <a:lnSpc>
                <a:spcPct val="90000"/>
              </a:lnSpc>
              <a:spcBef>
                <a:spcPts val="85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5pPr>
            <a:lvl6pPr marL="2743200" marR="0" lvl="5" indent="-292100" algn="l" rtl="0">
              <a:lnSpc>
                <a:spcPct val="90000"/>
              </a:lnSpc>
              <a:spcBef>
                <a:spcPts val="5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6pPr>
            <a:lvl7pPr marL="3200400" marR="0" lvl="6" indent="-292100" algn="l" rtl="0">
              <a:lnSpc>
                <a:spcPct val="90000"/>
              </a:lnSpc>
              <a:spcBef>
                <a:spcPts val="5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7pPr>
            <a:lvl8pPr marL="3657600" marR="0" lvl="7" indent="-292100" algn="l" rtl="0">
              <a:lnSpc>
                <a:spcPct val="90000"/>
              </a:lnSpc>
              <a:spcBef>
                <a:spcPts val="5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8pPr>
            <a:lvl9pPr marL="4114800" marR="0" lvl="8" indent="-292100" algn="l" rtl="0">
              <a:lnSpc>
                <a:spcPct val="90000"/>
              </a:lnSpc>
              <a:spcBef>
                <a:spcPts val="5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9pPr>
          </a:lstStyle>
          <a:p>
            <a:endParaRPr/>
          </a:p>
        </p:txBody>
      </p:sp>
      <p:sp>
        <p:nvSpPr>
          <p:cNvPr id="202" name="Google Shape;202;p34"/>
          <p:cNvSpPr txBox="1">
            <a:spLocks noGrp="1"/>
          </p:cNvSpPr>
          <p:nvPr>
            <p:ph type="dt" idx="10"/>
          </p:nvPr>
        </p:nvSpPr>
        <p:spPr>
          <a:xfrm>
            <a:off x="628650" y="6356350"/>
            <a:ext cx="20574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3" name="Google Shape;203;p34"/>
          <p:cNvSpPr txBox="1">
            <a:spLocks noGrp="1"/>
          </p:cNvSpPr>
          <p:nvPr>
            <p:ph type="ftr" idx="11"/>
          </p:nvPr>
        </p:nvSpPr>
        <p:spPr>
          <a:xfrm>
            <a:off x="3028950" y="6356350"/>
            <a:ext cx="30861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4" name="Google Shape;204;p34"/>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sz="800" b="1">
              <a:solidFill>
                <a:schemeClr val="dk2"/>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5"/>
        <p:cNvGrpSpPr/>
        <p:nvPr/>
      </p:nvGrpSpPr>
      <p:grpSpPr>
        <a:xfrm>
          <a:off x="0" y="0"/>
          <a:ext cx="0" cy="0"/>
          <a:chOff x="0" y="0"/>
          <a:chExt cx="0" cy="0"/>
        </a:xfrm>
      </p:grpSpPr>
      <p:sp>
        <p:nvSpPr>
          <p:cNvPr id="206" name="Google Shape;206;p35"/>
          <p:cNvSpPr txBox="1">
            <a:spLocks noGrp="1"/>
          </p:cNvSpPr>
          <p:nvPr>
            <p:ph type="ctrTitle"/>
          </p:nvPr>
        </p:nvSpPr>
        <p:spPr>
          <a:xfrm>
            <a:off x="1143000" y="1122362"/>
            <a:ext cx="6858000" cy="2387700"/>
          </a:xfrm>
          <a:prstGeom prst="rect">
            <a:avLst/>
          </a:prstGeom>
          <a:noFill/>
          <a:ln>
            <a:noFill/>
          </a:ln>
        </p:spPr>
        <p:txBody>
          <a:bodyPr spcFirstLastPara="1" wrap="square" lIns="91425" tIns="91425" rIns="91425" bIns="91425" anchor="b" anchorCtr="0"/>
          <a:lstStyle>
            <a:lvl1pPr marL="0" marR="0" lvl="0" indent="0" algn="ctr" rtl="0">
              <a:lnSpc>
                <a:spcPct val="90000"/>
              </a:lnSpc>
              <a:spcBef>
                <a:spcPts val="0"/>
              </a:spcBef>
              <a:spcAft>
                <a:spcPts val="0"/>
              </a:spcAft>
              <a:buClr>
                <a:schemeClr val="dk1"/>
              </a:buClr>
              <a:buSzPts val="1400"/>
              <a:buFont typeface="Calibri"/>
              <a:buNone/>
              <a:defRPr sz="60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207" name="Google Shape;207;p35"/>
          <p:cNvSpPr txBox="1">
            <a:spLocks noGrp="1"/>
          </p:cNvSpPr>
          <p:nvPr>
            <p:ph type="subTitle" idx="1"/>
          </p:nvPr>
        </p:nvSpPr>
        <p:spPr>
          <a:xfrm>
            <a:off x="1143000" y="3602037"/>
            <a:ext cx="6858000" cy="1655700"/>
          </a:xfrm>
          <a:prstGeom prst="rect">
            <a:avLst/>
          </a:prstGeom>
          <a:noFill/>
          <a:ln>
            <a:noFill/>
          </a:ln>
        </p:spPr>
        <p:txBody>
          <a:bodyPr spcFirstLastPara="1" wrap="square" lIns="91425" tIns="91425" rIns="91425" bIns="91425" anchor="t" anchorCtr="0"/>
          <a:lstStyle>
            <a:lvl1pPr marL="0" marR="0" lvl="0" indent="0" algn="ctr" rtl="0">
              <a:lnSpc>
                <a:spcPct val="90000"/>
              </a:lnSpc>
              <a:spcBef>
                <a:spcPts val="1000"/>
              </a:spcBef>
              <a:spcAft>
                <a:spcPts val="0"/>
              </a:spcAft>
              <a:buClr>
                <a:schemeClr val="dk1"/>
              </a:buClr>
              <a:buSzPts val="1600"/>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spcAft>
                <a:spcPts val="0"/>
              </a:spcAft>
              <a:buClr>
                <a:schemeClr val="dk1"/>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SzPts val="12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850"/>
              </a:spcBef>
              <a:spcAft>
                <a:spcPts val="0"/>
              </a:spcAft>
              <a:buClr>
                <a:schemeClr val="dk1"/>
              </a:buClr>
              <a:buSzPts val="14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SzPts val="14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SzPts val="14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SzPts val="14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SzPts val="14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08" name="Google Shape;208;p35"/>
          <p:cNvSpPr txBox="1">
            <a:spLocks noGrp="1"/>
          </p:cNvSpPr>
          <p:nvPr>
            <p:ph type="dt" idx="10"/>
          </p:nvPr>
        </p:nvSpPr>
        <p:spPr>
          <a:xfrm>
            <a:off x="628650" y="6356350"/>
            <a:ext cx="20574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9" name="Google Shape;209;p35"/>
          <p:cNvSpPr txBox="1">
            <a:spLocks noGrp="1"/>
          </p:cNvSpPr>
          <p:nvPr>
            <p:ph type="ftr" idx="11"/>
          </p:nvPr>
        </p:nvSpPr>
        <p:spPr>
          <a:xfrm>
            <a:off x="3028950" y="6356350"/>
            <a:ext cx="30861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10" name="Google Shape;210;p35"/>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sz="800" b="1">
              <a:solidFill>
                <a:schemeClr val="dk2"/>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Title Slide Option1">
  <p:cSld name="Title Slide Option1">
    <p:bg>
      <p:bgPr>
        <a:solidFill>
          <a:schemeClr val="lt2"/>
        </a:solidFill>
        <a:effectLst/>
      </p:bgPr>
    </p:bg>
    <p:spTree>
      <p:nvGrpSpPr>
        <p:cNvPr id="1" name="Shape 217"/>
        <p:cNvGrpSpPr/>
        <p:nvPr/>
      </p:nvGrpSpPr>
      <p:grpSpPr>
        <a:xfrm>
          <a:off x="0" y="0"/>
          <a:ext cx="0" cy="0"/>
          <a:chOff x="0" y="0"/>
          <a:chExt cx="0" cy="0"/>
        </a:xfrm>
      </p:grpSpPr>
      <p:pic>
        <p:nvPicPr>
          <p:cNvPr id="218" name="Google Shape;218;p37"/>
          <p:cNvPicPr preferRelativeResize="0"/>
          <p:nvPr/>
        </p:nvPicPr>
        <p:blipFill rotWithShape="1">
          <a:blip r:embed="rId2">
            <a:alphaModFix/>
          </a:blip>
          <a:srcRect/>
          <a:stretch/>
        </p:blipFill>
        <p:spPr>
          <a:xfrm>
            <a:off x="460375" y="409958"/>
            <a:ext cx="1144800" cy="809347"/>
          </a:xfrm>
          <a:prstGeom prst="rect">
            <a:avLst/>
          </a:prstGeom>
          <a:noFill/>
          <a:ln>
            <a:noFill/>
          </a:ln>
        </p:spPr>
      </p:pic>
      <p:sp>
        <p:nvSpPr>
          <p:cNvPr id="219" name="Google Shape;219;p37"/>
          <p:cNvSpPr txBox="1">
            <a:spLocks noGrp="1"/>
          </p:cNvSpPr>
          <p:nvPr>
            <p:ph type="ctrTitle"/>
          </p:nvPr>
        </p:nvSpPr>
        <p:spPr>
          <a:xfrm>
            <a:off x="447675" y="1680064"/>
            <a:ext cx="3683100" cy="2244300"/>
          </a:xfrm>
          <a:prstGeom prst="rect">
            <a:avLst/>
          </a:prstGeom>
          <a:noFill/>
          <a:ln>
            <a:noFill/>
          </a:ln>
        </p:spPr>
        <p:txBody>
          <a:bodyPr spcFirstLastPara="1" wrap="square" lIns="0" tIns="0" rIns="0" bIns="0" anchor="t" anchorCtr="0"/>
          <a:lstStyle>
            <a:lvl1pPr marR="0" lvl="0" algn="l" rtl="0">
              <a:lnSpc>
                <a:spcPct val="116666"/>
              </a:lnSpc>
              <a:spcBef>
                <a:spcPts val="0"/>
              </a:spcBef>
              <a:spcAft>
                <a:spcPts val="0"/>
              </a:spcAft>
              <a:buClr>
                <a:schemeClr val="lt1"/>
              </a:buClr>
              <a:buSzPts val="3600"/>
              <a:buFont typeface="Times New Roman"/>
              <a:buNone/>
              <a:defRPr sz="3600" b="1" i="0" u="none" strike="noStrike" cap="none">
                <a:solidFill>
                  <a:schemeClr val="lt1"/>
                </a:solidFill>
                <a:latin typeface="Times New Roman"/>
                <a:ea typeface="Times New Roman"/>
                <a:cs typeface="Times New Roman"/>
                <a:sym typeface="Times New Roma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20" name="Google Shape;220;p37"/>
          <p:cNvSpPr txBox="1">
            <a:spLocks noGrp="1"/>
          </p:cNvSpPr>
          <p:nvPr>
            <p:ph type="subTitle" idx="1"/>
          </p:nvPr>
        </p:nvSpPr>
        <p:spPr>
          <a:xfrm>
            <a:off x="447675" y="4057650"/>
            <a:ext cx="3397200" cy="1467000"/>
          </a:xfrm>
          <a:prstGeom prst="rect">
            <a:avLst/>
          </a:prstGeom>
          <a:noFill/>
          <a:ln>
            <a:noFill/>
          </a:ln>
        </p:spPr>
        <p:txBody>
          <a:bodyPr spcFirstLastPara="1" wrap="square" lIns="0" tIns="0" rIns="0" bIns="0" anchor="t" anchorCtr="0"/>
          <a:lstStyle>
            <a:lvl1pPr marR="0" lvl="0" algn="l" rtl="0">
              <a:lnSpc>
                <a:spcPct val="133333"/>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R="0" lvl="1" algn="ctr" rtl="0">
              <a:lnSpc>
                <a:spcPct val="118750"/>
              </a:lnSpc>
              <a:spcBef>
                <a:spcPts val="0"/>
              </a:spcBef>
              <a:spcAft>
                <a:spcPts val="0"/>
              </a:spcAft>
              <a:buClr>
                <a:schemeClr val="lt2"/>
              </a:buClr>
              <a:buSzPts val="1600"/>
              <a:buFont typeface="Arial"/>
              <a:buNone/>
              <a:defRPr sz="1600" b="0" i="0" u="none" strike="noStrike" cap="none">
                <a:solidFill>
                  <a:srgbClr val="888888"/>
                </a:solidFill>
                <a:latin typeface="Arial"/>
                <a:ea typeface="Arial"/>
                <a:cs typeface="Arial"/>
                <a:sym typeface="Arial"/>
              </a:defRPr>
            </a:lvl2pPr>
            <a:lvl3pPr marR="0" lvl="2" algn="ctr" rtl="0">
              <a:lnSpc>
                <a:spcPct val="118750"/>
              </a:lnSpc>
              <a:spcBef>
                <a:spcPts val="0"/>
              </a:spcBef>
              <a:spcAft>
                <a:spcPts val="0"/>
              </a:spcAft>
              <a:buClr>
                <a:schemeClr val="accent4"/>
              </a:buClr>
              <a:buSzPts val="1600"/>
              <a:buFont typeface="Arial"/>
              <a:buNone/>
              <a:defRPr sz="1600" b="0" i="0" u="none" strike="noStrike" cap="none">
                <a:solidFill>
                  <a:srgbClr val="888888"/>
                </a:solidFill>
                <a:latin typeface="Arial"/>
                <a:ea typeface="Arial"/>
                <a:cs typeface="Arial"/>
                <a:sym typeface="Arial"/>
              </a:defRPr>
            </a:lvl3pPr>
            <a:lvl4pPr marR="0" lvl="3" algn="ctr" rtl="0">
              <a:lnSpc>
                <a:spcPct val="125000"/>
              </a:lnSpc>
              <a:spcBef>
                <a:spcPts val="0"/>
              </a:spcBef>
              <a:spcAft>
                <a:spcPts val="0"/>
              </a:spcAft>
              <a:buClr>
                <a:schemeClr val="dk1"/>
              </a:buClr>
              <a:buSzPts val="1200"/>
              <a:buFont typeface="Arial"/>
              <a:buNone/>
              <a:defRPr sz="1200" b="0" i="0" u="none" strike="noStrike" cap="none">
                <a:solidFill>
                  <a:srgbClr val="888888"/>
                </a:solidFill>
                <a:latin typeface="Arial"/>
                <a:ea typeface="Arial"/>
                <a:cs typeface="Arial"/>
                <a:sym typeface="Arial"/>
              </a:defRPr>
            </a:lvl4pPr>
            <a:lvl5pPr marR="0" lvl="4" algn="ctr" rtl="0">
              <a:spcBef>
                <a:spcPts val="85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221" name="Google Shape;221;p37"/>
          <p:cNvSpPr txBox="1">
            <a:spLocks noGrp="1"/>
          </p:cNvSpPr>
          <p:nvPr>
            <p:ph type="body" idx="2"/>
          </p:nvPr>
        </p:nvSpPr>
        <p:spPr>
          <a:xfrm>
            <a:off x="447675" y="6265863"/>
            <a:ext cx="3962400" cy="285900"/>
          </a:xfrm>
          <a:prstGeom prst="rect">
            <a:avLst/>
          </a:prstGeom>
          <a:noFill/>
          <a:ln>
            <a:noFill/>
          </a:ln>
        </p:spPr>
        <p:txBody>
          <a:bodyPr spcFirstLastPara="1" wrap="square" lIns="0" tIns="0" rIns="0" bIns="0" anchor="t" anchorCtr="0"/>
          <a:lstStyle>
            <a:lvl1pPr marL="457200" marR="0" lvl="0" indent="-228600" algn="l" rtl="0">
              <a:lnSpc>
                <a:spcPct val="122222"/>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2" name="Google Shape;222;p37"/>
          <p:cNvSpPr>
            <a:spLocks noGrp="1"/>
          </p:cNvSpPr>
          <p:nvPr>
            <p:ph type="pic" idx="3"/>
          </p:nvPr>
        </p:nvSpPr>
        <p:spPr>
          <a:xfrm>
            <a:off x="4581524" y="0"/>
            <a:ext cx="4562400" cy="6858000"/>
          </a:xfrm>
          <a:prstGeom prst="rect">
            <a:avLst/>
          </a:prstGeom>
          <a:solidFill>
            <a:srgbClr val="BBBBBB"/>
          </a:solidFill>
          <a:ln>
            <a:noFill/>
          </a:ln>
        </p:spPr>
        <p:txBody>
          <a:bodyPr spcFirstLastPara="1" wrap="square" lIns="0" tIns="2592000" rIns="0" bIns="0" anchor="t" anchorCtr="0"/>
          <a:lstStyle>
            <a:lvl1pPr marR="0" lvl="0" algn="ctr" rtl="0">
              <a:lnSpc>
                <a:spcPct val="172727"/>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R="0" lvl="4"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Title Slide Option2">
  <p:cSld name="Title Slide Option2">
    <p:bg>
      <p:bgPr>
        <a:solidFill>
          <a:schemeClr val="lt1"/>
        </a:solidFill>
        <a:effectLst/>
      </p:bgPr>
    </p:bg>
    <p:spTree>
      <p:nvGrpSpPr>
        <p:cNvPr id="1" name="Shape 223"/>
        <p:cNvGrpSpPr/>
        <p:nvPr/>
      </p:nvGrpSpPr>
      <p:grpSpPr>
        <a:xfrm>
          <a:off x="0" y="0"/>
          <a:ext cx="0" cy="0"/>
          <a:chOff x="0" y="0"/>
          <a:chExt cx="0" cy="0"/>
        </a:xfrm>
      </p:grpSpPr>
      <p:sp>
        <p:nvSpPr>
          <p:cNvPr id="224" name="Google Shape;224;p38"/>
          <p:cNvSpPr txBox="1">
            <a:spLocks noGrp="1"/>
          </p:cNvSpPr>
          <p:nvPr>
            <p:ph type="ctrTitle"/>
          </p:nvPr>
        </p:nvSpPr>
        <p:spPr>
          <a:xfrm>
            <a:off x="447675" y="1681200"/>
            <a:ext cx="3733800" cy="2063400"/>
          </a:xfrm>
          <a:prstGeom prst="rect">
            <a:avLst/>
          </a:prstGeom>
          <a:noFill/>
          <a:ln>
            <a:noFill/>
          </a:ln>
        </p:spPr>
        <p:txBody>
          <a:bodyPr spcFirstLastPara="1" wrap="square" lIns="0" tIns="0" rIns="0" bIns="0" anchor="t" anchorCtr="0"/>
          <a:lstStyle>
            <a:lvl1pPr marR="0" lvl="0" algn="l" rtl="0">
              <a:lnSpc>
                <a:spcPct val="116666"/>
              </a:lnSpc>
              <a:spcBef>
                <a:spcPts val="0"/>
              </a:spcBef>
              <a:spcAft>
                <a:spcPts val="0"/>
              </a:spcAft>
              <a:buClr>
                <a:schemeClr val="lt2"/>
              </a:buClr>
              <a:buSzPts val="3600"/>
              <a:buFont typeface="Times New Roman"/>
              <a:buNone/>
              <a:defRPr sz="3600" b="1" i="0" u="none" strike="noStrike" cap="none">
                <a:solidFill>
                  <a:schemeClr val="lt2"/>
                </a:solidFill>
                <a:latin typeface="Times New Roman"/>
                <a:ea typeface="Times New Roman"/>
                <a:cs typeface="Times New Roman"/>
                <a:sym typeface="Times New Roma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25" name="Google Shape;225;p38"/>
          <p:cNvSpPr txBox="1">
            <a:spLocks noGrp="1"/>
          </p:cNvSpPr>
          <p:nvPr>
            <p:ph type="subTitle" idx="1"/>
          </p:nvPr>
        </p:nvSpPr>
        <p:spPr>
          <a:xfrm>
            <a:off x="446400" y="4057200"/>
            <a:ext cx="3444000" cy="1130700"/>
          </a:xfrm>
          <a:prstGeom prst="rect">
            <a:avLst/>
          </a:prstGeom>
          <a:noFill/>
          <a:ln>
            <a:noFill/>
          </a:ln>
        </p:spPr>
        <p:txBody>
          <a:bodyPr spcFirstLastPara="1" wrap="square" lIns="0" tIns="0" rIns="0" bIns="0" anchor="t" anchorCtr="0"/>
          <a:lstStyle>
            <a:lvl1pPr marR="0" lvl="0" algn="l" rtl="0">
              <a:lnSpc>
                <a:spcPct val="133333"/>
              </a:lnSpc>
              <a:spcBef>
                <a:spcPts val="0"/>
              </a:spcBef>
              <a:spcAft>
                <a:spcPts val="0"/>
              </a:spcAft>
              <a:buClr>
                <a:schemeClr val="lt2"/>
              </a:buClr>
              <a:buSzPts val="1800"/>
              <a:buFont typeface="Arial"/>
              <a:buNone/>
              <a:defRPr sz="1800" b="0" i="0" u="none" strike="noStrike" cap="none">
                <a:solidFill>
                  <a:schemeClr val="lt2"/>
                </a:solidFill>
                <a:latin typeface="Arial"/>
                <a:ea typeface="Arial"/>
                <a:cs typeface="Arial"/>
                <a:sym typeface="Arial"/>
              </a:defRPr>
            </a:lvl1pPr>
            <a:lvl2pPr marR="0" lvl="1" algn="ctr" rtl="0">
              <a:lnSpc>
                <a:spcPct val="118750"/>
              </a:lnSpc>
              <a:spcBef>
                <a:spcPts val="0"/>
              </a:spcBef>
              <a:spcAft>
                <a:spcPts val="0"/>
              </a:spcAft>
              <a:buClr>
                <a:schemeClr val="lt2"/>
              </a:buClr>
              <a:buSzPts val="1600"/>
              <a:buFont typeface="Arial"/>
              <a:buNone/>
              <a:defRPr sz="1600" b="0" i="0" u="none" strike="noStrike" cap="none">
                <a:solidFill>
                  <a:srgbClr val="888888"/>
                </a:solidFill>
                <a:latin typeface="Arial"/>
                <a:ea typeface="Arial"/>
                <a:cs typeface="Arial"/>
                <a:sym typeface="Arial"/>
              </a:defRPr>
            </a:lvl2pPr>
            <a:lvl3pPr marR="0" lvl="2" algn="ctr" rtl="0">
              <a:lnSpc>
                <a:spcPct val="118750"/>
              </a:lnSpc>
              <a:spcBef>
                <a:spcPts val="0"/>
              </a:spcBef>
              <a:spcAft>
                <a:spcPts val="0"/>
              </a:spcAft>
              <a:buClr>
                <a:schemeClr val="accent4"/>
              </a:buClr>
              <a:buSzPts val="1600"/>
              <a:buFont typeface="Arial"/>
              <a:buNone/>
              <a:defRPr sz="1600" b="0" i="0" u="none" strike="noStrike" cap="none">
                <a:solidFill>
                  <a:srgbClr val="888888"/>
                </a:solidFill>
                <a:latin typeface="Arial"/>
                <a:ea typeface="Arial"/>
                <a:cs typeface="Arial"/>
                <a:sym typeface="Arial"/>
              </a:defRPr>
            </a:lvl3pPr>
            <a:lvl4pPr marR="0" lvl="3" algn="ctr" rtl="0">
              <a:lnSpc>
                <a:spcPct val="125000"/>
              </a:lnSpc>
              <a:spcBef>
                <a:spcPts val="0"/>
              </a:spcBef>
              <a:spcAft>
                <a:spcPts val="0"/>
              </a:spcAft>
              <a:buClr>
                <a:schemeClr val="dk1"/>
              </a:buClr>
              <a:buSzPts val="1200"/>
              <a:buFont typeface="Arial"/>
              <a:buNone/>
              <a:defRPr sz="1200" b="0" i="0" u="none" strike="noStrike" cap="none">
                <a:solidFill>
                  <a:srgbClr val="888888"/>
                </a:solidFill>
                <a:latin typeface="Arial"/>
                <a:ea typeface="Arial"/>
                <a:cs typeface="Arial"/>
                <a:sym typeface="Arial"/>
              </a:defRPr>
            </a:lvl4pPr>
            <a:lvl5pPr marR="0" lvl="4" algn="ctr" rtl="0">
              <a:spcBef>
                <a:spcPts val="85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226" name="Google Shape;226;p38"/>
          <p:cNvSpPr txBox="1">
            <a:spLocks noGrp="1"/>
          </p:cNvSpPr>
          <p:nvPr>
            <p:ph type="body" idx="2"/>
          </p:nvPr>
        </p:nvSpPr>
        <p:spPr>
          <a:xfrm>
            <a:off x="444522" y="6265863"/>
            <a:ext cx="3965700" cy="285900"/>
          </a:xfrm>
          <a:prstGeom prst="rect">
            <a:avLst/>
          </a:prstGeom>
          <a:noFill/>
          <a:ln>
            <a:noFill/>
          </a:ln>
        </p:spPr>
        <p:txBody>
          <a:bodyPr spcFirstLastPara="1" wrap="square" lIns="0" tIns="0" rIns="0" bIns="0" anchor="t" anchorCtr="0"/>
          <a:lstStyle>
            <a:lvl1pPr marL="457200" marR="0" lvl="0" indent="-228600" algn="l" rtl="0">
              <a:lnSpc>
                <a:spcPct val="122222"/>
              </a:lnSpc>
              <a:spcBef>
                <a:spcPts val="0"/>
              </a:spcBef>
              <a:spcAft>
                <a:spcPts val="0"/>
              </a:spcAft>
              <a:buClr>
                <a:schemeClr val="lt2"/>
              </a:buClr>
              <a:buSzPts val="1800"/>
              <a:buFont typeface="Arial"/>
              <a:buNone/>
              <a:defRPr sz="1800" b="0" i="0" u="none" strike="noStrike" cap="none">
                <a:solidFill>
                  <a:schemeClr val="lt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7" name="Google Shape;227;p38"/>
          <p:cNvSpPr>
            <a:spLocks noGrp="1"/>
          </p:cNvSpPr>
          <p:nvPr>
            <p:ph type="pic" idx="3"/>
          </p:nvPr>
        </p:nvSpPr>
        <p:spPr>
          <a:xfrm>
            <a:off x="4581524" y="0"/>
            <a:ext cx="4562400" cy="6858000"/>
          </a:xfrm>
          <a:prstGeom prst="rect">
            <a:avLst/>
          </a:prstGeom>
          <a:solidFill>
            <a:srgbClr val="BBBBBB"/>
          </a:solidFill>
          <a:ln>
            <a:noFill/>
          </a:ln>
        </p:spPr>
        <p:txBody>
          <a:bodyPr spcFirstLastPara="1" wrap="square" lIns="0" tIns="2592000" rIns="0" bIns="0" anchor="t" anchorCtr="0"/>
          <a:lstStyle>
            <a:lvl1pPr marR="0" lvl="0" algn="ctr" rtl="0">
              <a:lnSpc>
                <a:spcPct val="172727"/>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R="0" lvl="4"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28" name="Google Shape;228;p38"/>
          <p:cNvPicPr preferRelativeResize="0"/>
          <p:nvPr/>
        </p:nvPicPr>
        <p:blipFill rotWithShape="1">
          <a:blip r:embed="rId2">
            <a:alphaModFix/>
          </a:blip>
          <a:srcRect/>
          <a:stretch/>
        </p:blipFill>
        <p:spPr>
          <a:xfrm>
            <a:off x="460375" y="409107"/>
            <a:ext cx="1144801" cy="81105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Title Slide Option3">
  <p:cSld name="Title Slide Option3">
    <p:bg>
      <p:bgPr>
        <a:solidFill>
          <a:srgbClr val="595959"/>
        </a:solidFill>
        <a:effectLst/>
      </p:bgPr>
    </p:bg>
    <p:spTree>
      <p:nvGrpSpPr>
        <p:cNvPr id="1" name="Shape 229"/>
        <p:cNvGrpSpPr/>
        <p:nvPr/>
      </p:nvGrpSpPr>
      <p:grpSpPr>
        <a:xfrm>
          <a:off x="0" y="0"/>
          <a:ext cx="0" cy="0"/>
          <a:chOff x="0" y="0"/>
          <a:chExt cx="0" cy="0"/>
        </a:xfrm>
      </p:grpSpPr>
      <p:pic>
        <p:nvPicPr>
          <p:cNvPr id="230" name="Google Shape;230;p39"/>
          <p:cNvPicPr preferRelativeResize="0"/>
          <p:nvPr/>
        </p:nvPicPr>
        <p:blipFill rotWithShape="1">
          <a:blip r:embed="rId2">
            <a:alphaModFix/>
          </a:blip>
          <a:srcRect/>
          <a:stretch/>
        </p:blipFill>
        <p:spPr>
          <a:xfrm>
            <a:off x="460375" y="409958"/>
            <a:ext cx="1144800" cy="809347"/>
          </a:xfrm>
          <a:prstGeom prst="rect">
            <a:avLst/>
          </a:prstGeom>
          <a:noFill/>
          <a:ln>
            <a:noFill/>
          </a:ln>
        </p:spPr>
      </p:pic>
      <p:sp>
        <p:nvSpPr>
          <p:cNvPr id="231" name="Google Shape;231;p39"/>
          <p:cNvSpPr txBox="1">
            <a:spLocks noGrp="1"/>
          </p:cNvSpPr>
          <p:nvPr>
            <p:ph type="ctrTitle"/>
          </p:nvPr>
        </p:nvSpPr>
        <p:spPr>
          <a:xfrm>
            <a:off x="447675" y="1681200"/>
            <a:ext cx="3733800" cy="1977600"/>
          </a:xfrm>
          <a:prstGeom prst="rect">
            <a:avLst/>
          </a:prstGeom>
          <a:noFill/>
          <a:ln>
            <a:noFill/>
          </a:ln>
        </p:spPr>
        <p:txBody>
          <a:bodyPr spcFirstLastPara="1" wrap="square" lIns="0" tIns="0" rIns="0" bIns="0" anchor="t" anchorCtr="0"/>
          <a:lstStyle>
            <a:lvl1pPr marR="0" lvl="0" algn="l" rtl="0">
              <a:lnSpc>
                <a:spcPct val="116666"/>
              </a:lnSpc>
              <a:spcBef>
                <a:spcPts val="0"/>
              </a:spcBef>
              <a:spcAft>
                <a:spcPts val="0"/>
              </a:spcAft>
              <a:buClr>
                <a:srgbClr val="FFFFFF"/>
              </a:buClr>
              <a:buSzPts val="3600"/>
              <a:buFont typeface="Times New Roman"/>
              <a:buNone/>
              <a:defRPr sz="3600" b="1" i="0" u="none" strike="noStrike" cap="none">
                <a:solidFill>
                  <a:srgbClr val="FFFFFF"/>
                </a:solidFill>
                <a:latin typeface="Times New Roman"/>
                <a:ea typeface="Times New Roman"/>
                <a:cs typeface="Times New Roman"/>
                <a:sym typeface="Times New Roma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32" name="Google Shape;232;p39"/>
          <p:cNvSpPr txBox="1">
            <a:spLocks noGrp="1"/>
          </p:cNvSpPr>
          <p:nvPr>
            <p:ph type="subTitle" idx="1"/>
          </p:nvPr>
        </p:nvSpPr>
        <p:spPr>
          <a:xfrm>
            <a:off x="446400" y="4057200"/>
            <a:ext cx="3444000" cy="1130700"/>
          </a:xfrm>
          <a:prstGeom prst="rect">
            <a:avLst/>
          </a:prstGeom>
          <a:noFill/>
          <a:ln>
            <a:noFill/>
          </a:ln>
        </p:spPr>
        <p:txBody>
          <a:bodyPr spcFirstLastPara="1" wrap="square" lIns="0" tIns="0" rIns="0" bIns="0" anchor="t" anchorCtr="0"/>
          <a:lstStyle>
            <a:lvl1pPr marR="0" lvl="0" algn="l" rtl="0">
              <a:lnSpc>
                <a:spcPct val="133333"/>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R="0" lvl="1" algn="ctr" rtl="0">
              <a:lnSpc>
                <a:spcPct val="118750"/>
              </a:lnSpc>
              <a:spcBef>
                <a:spcPts val="0"/>
              </a:spcBef>
              <a:spcAft>
                <a:spcPts val="0"/>
              </a:spcAft>
              <a:buClr>
                <a:schemeClr val="lt2"/>
              </a:buClr>
              <a:buSzPts val="1600"/>
              <a:buFont typeface="Arial"/>
              <a:buNone/>
              <a:defRPr sz="1600" b="0" i="0" u="none" strike="noStrike" cap="none">
                <a:solidFill>
                  <a:srgbClr val="888888"/>
                </a:solidFill>
                <a:latin typeface="Arial"/>
                <a:ea typeface="Arial"/>
                <a:cs typeface="Arial"/>
                <a:sym typeface="Arial"/>
              </a:defRPr>
            </a:lvl2pPr>
            <a:lvl3pPr marR="0" lvl="2" algn="ctr" rtl="0">
              <a:lnSpc>
                <a:spcPct val="118750"/>
              </a:lnSpc>
              <a:spcBef>
                <a:spcPts val="0"/>
              </a:spcBef>
              <a:spcAft>
                <a:spcPts val="0"/>
              </a:spcAft>
              <a:buClr>
                <a:schemeClr val="accent4"/>
              </a:buClr>
              <a:buSzPts val="1600"/>
              <a:buFont typeface="Arial"/>
              <a:buNone/>
              <a:defRPr sz="1600" b="0" i="0" u="none" strike="noStrike" cap="none">
                <a:solidFill>
                  <a:srgbClr val="888888"/>
                </a:solidFill>
                <a:latin typeface="Arial"/>
                <a:ea typeface="Arial"/>
                <a:cs typeface="Arial"/>
                <a:sym typeface="Arial"/>
              </a:defRPr>
            </a:lvl3pPr>
            <a:lvl4pPr marR="0" lvl="3" algn="ctr" rtl="0">
              <a:lnSpc>
                <a:spcPct val="125000"/>
              </a:lnSpc>
              <a:spcBef>
                <a:spcPts val="0"/>
              </a:spcBef>
              <a:spcAft>
                <a:spcPts val="0"/>
              </a:spcAft>
              <a:buClr>
                <a:schemeClr val="dk1"/>
              </a:buClr>
              <a:buSzPts val="1200"/>
              <a:buFont typeface="Arial"/>
              <a:buNone/>
              <a:defRPr sz="1200" b="0" i="0" u="none" strike="noStrike" cap="none">
                <a:solidFill>
                  <a:srgbClr val="888888"/>
                </a:solidFill>
                <a:latin typeface="Arial"/>
                <a:ea typeface="Arial"/>
                <a:cs typeface="Arial"/>
                <a:sym typeface="Arial"/>
              </a:defRPr>
            </a:lvl4pPr>
            <a:lvl5pPr marR="0" lvl="4" algn="ctr" rtl="0">
              <a:spcBef>
                <a:spcPts val="85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233" name="Google Shape;233;p39"/>
          <p:cNvSpPr txBox="1">
            <a:spLocks noGrp="1"/>
          </p:cNvSpPr>
          <p:nvPr>
            <p:ph type="body" idx="2"/>
          </p:nvPr>
        </p:nvSpPr>
        <p:spPr>
          <a:xfrm>
            <a:off x="444522" y="6265863"/>
            <a:ext cx="3965700" cy="285900"/>
          </a:xfrm>
          <a:prstGeom prst="rect">
            <a:avLst/>
          </a:prstGeom>
          <a:noFill/>
          <a:ln>
            <a:noFill/>
          </a:ln>
        </p:spPr>
        <p:txBody>
          <a:bodyPr spcFirstLastPara="1" wrap="square" lIns="0" tIns="0" rIns="0" bIns="0" anchor="t" anchorCtr="0"/>
          <a:lstStyle>
            <a:lvl1pPr marL="457200" marR="0" lvl="0" indent="-228600" algn="l" rtl="0">
              <a:lnSpc>
                <a:spcPct val="122222"/>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4" name="Google Shape;234;p39"/>
          <p:cNvSpPr>
            <a:spLocks noGrp="1"/>
          </p:cNvSpPr>
          <p:nvPr>
            <p:ph type="pic" idx="3"/>
          </p:nvPr>
        </p:nvSpPr>
        <p:spPr>
          <a:xfrm>
            <a:off x="4581526" y="0"/>
            <a:ext cx="4562400" cy="6858000"/>
          </a:xfrm>
          <a:prstGeom prst="rect">
            <a:avLst/>
          </a:prstGeom>
          <a:solidFill>
            <a:srgbClr val="BBBBBB"/>
          </a:solidFill>
          <a:ln>
            <a:noFill/>
          </a:ln>
        </p:spPr>
        <p:txBody>
          <a:bodyPr spcFirstLastPara="1" wrap="square" lIns="0" tIns="2592000" rIns="0" bIns="0" anchor="t" anchorCtr="0"/>
          <a:lstStyle>
            <a:lvl1pPr marR="0" lvl="0" algn="ctr" rtl="0">
              <a:lnSpc>
                <a:spcPct val="172727"/>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R="0" lvl="4"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rgbClr val="FFFFFF"/>
        </a:solidFill>
        <a:effectLst/>
      </p:bgPr>
    </p:bg>
    <p:spTree>
      <p:nvGrpSpPr>
        <p:cNvPr id="1" name="Shape 235"/>
        <p:cNvGrpSpPr/>
        <p:nvPr/>
      </p:nvGrpSpPr>
      <p:grpSpPr>
        <a:xfrm>
          <a:off x="0" y="0"/>
          <a:ext cx="0" cy="0"/>
          <a:chOff x="0" y="0"/>
          <a:chExt cx="0" cy="0"/>
        </a:xfrm>
      </p:grpSpPr>
      <p:sp>
        <p:nvSpPr>
          <p:cNvPr id="236" name="Google Shape;236;p40"/>
          <p:cNvSpPr txBox="1">
            <a:spLocks noGrp="1"/>
          </p:cNvSpPr>
          <p:nvPr>
            <p:ph type="title"/>
          </p:nvPr>
        </p:nvSpPr>
        <p:spPr>
          <a:xfrm>
            <a:off x="4485824" y="1332225"/>
            <a:ext cx="4334400" cy="393600"/>
          </a:xfrm>
          <a:prstGeom prst="rect">
            <a:avLst/>
          </a:prstGeom>
          <a:noFill/>
          <a:ln>
            <a:noFill/>
          </a:ln>
        </p:spPr>
        <p:txBody>
          <a:bodyPr spcFirstLastPara="1" wrap="square" lIns="0" tIns="0" rIns="0" bIns="0" anchor="b" anchorCtr="0"/>
          <a:lstStyle>
            <a:lvl1pPr marR="0" lvl="0" algn="l" rtl="0">
              <a:lnSpc>
                <a:spcPct val="107692"/>
              </a:lnSpc>
              <a:spcBef>
                <a:spcPts val="0"/>
              </a:spcBef>
              <a:spcAft>
                <a:spcPts val="0"/>
              </a:spcAft>
              <a:buClr>
                <a:schemeClr val="dk2"/>
              </a:buClr>
              <a:buSzPts val="2600"/>
              <a:buFont typeface="Times New Roman"/>
              <a:buNone/>
              <a:defRPr sz="2600" b="1" i="0" u="none" strike="noStrike" cap="none">
                <a:solidFill>
                  <a:schemeClr val="dk2"/>
                </a:solidFill>
                <a:latin typeface="Times New Roman"/>
                <a:ea typeface="Times New Roman"/>
                <a:cs typeface="Times New Roman"/>
                <a:sym typeface="Times New Roma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37" name="Google Shape;237;p40"/>
          <p:cNvSpPr txBox="1">
            <a:spLocks noGrp="1"/>
          </p:cNvSpPr>
          <p:nvPr>
            <p:ph type="body" idx="1"/>
          </p:nvPr>
        </p:nvSpPr>
        <p:spPr>
          <a:xfrm>
            <a:off x="4508500" y="2000250"/>
            <a:ext cx="4102200" cy="3113100"/>
          </a:xfrm>
          <a:prstGeom prst="rect">
            <a:avLst/>
          </a:prstGeom>
          <a:noFill/>
          <a:ln>
            <a:noFill/>
          </a:ln>
        </p:spPr>
        <p:txBody>
          <a:bodyPr spcFirstLastPara="1" wrap="square" lIns="0" tIns="0" rIns="0" bIns="0" anchor="t" anchorCtr="0"/>
          <a:lstStyle>
            <a:lvl1pPr marL="457200" marR="0" lvl="0" indent="-228600" algn="l" rtl="0">
              <a:lnSpc>
                <a:spcPct val="112500"/>
              </a:lnSpc>
              <a:spcBef>
                <a:spcPts val="0"/>
              </a:spcBef>
              <a:spcAft>
                <a:spcPts val="0"/>
              </a:spcAft>
              <a:buClr>
                <a:schemeClr val="lt2"/>
              </a:buClr>
              <a:buSzPts val="1600"/>
              <a:buFont typeface="Arial"/>
              <a:buNone/>
              <a:defRPr sz="1600" b="0" i="0" u="none" strike="noStrike" cap="none">
                <a:solidFill>
                  <a:schemeClr val="lt2"/>
                </a:solidFill>
                <a:latin typeface="Arial"/>
                <a:ea typeface="Arial"/>
                <a:cs typeface="Arial"/>
                <a:sym typeface="Arial"/>
              </a:defRPr>
            </a:lvl1pPr>
            <a:lvl2pPr marL="914400" marR="0" lvl="1" indent="-330200" algn="l" rtl="0">
              <a:lnSpc>
                <a:spcPct val="112500"/>
              </a:lnSpc>
              <a:spcBef>
                <a:spcPts val="600"/>
              </a:spcBef>
              <a:spcAft>
                <a:spcPts val="0"/>
              </a:spcAft>
              <a:buClr>
                <a:schemeClr val="lt2"/>
              </a:buClr>
              <a:buSzPts val="1600"/>
              <a:buFont typeface="Arial"/>
              <a:buChar char="•"/>
              <a:defRPr sz="1600" b="0" i="0" u="none" strike="noStrike" cap="none">
                <a:solidFill>
                  <a:schemeClr val="dk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8" name="Google Shape;238;p40"/>
          <p:cNvSpPr>
            <a:spLocks noGrp="1"/>
          </p:cNvSpPr>
          <p:nvPr>
            <p:ph type="pic" idx="2"/>
          </p:nvPr>
        </p:nvSpPr>
        <p:spPr>
          <a:xfrm>
            <a:off x="1" y="0"/>
            <a:ext cx="3876600" cy="6858000"/>
          </a:xfrm>
          <a:prstGeom prst="rect">
            <a:avLst/>
          </a:prstGeom>
          <a:solidFill>
            <a:srgbClr val="BBBBBB"/>
          </a:solidFill>
          <a:ln>
            <a:noFill/>
          </a:ln>
        </p:spPr>
        <p:txBody>
          <a:bodyPr spcFirstLastPara="1" wrap="square" lIns="0" tIns="2592000" rIns="0" bIns="0" anchor="t" anchorCtr="0"/>
          <a:lstStyle>
            <a:lvl1pPr marR="0" lvl="0" algn="ctr" rtl="0">
              <a:lnSpc>
                <a:spcPct val="172727"/>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R="0" lvl="4"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239" name="Google Shape;239;p40"/>
          <p:cNvCxnSpPr/>
          <p:nvPr/>
        </p:nvCxnSpPr>
        <p:spPr>
          <a:xfrm>
            <a:off x="8465042" y="6504780"/>
            <a:ext cx="0" cy="86400"/>
          </a:xfrm>
          <a:prstGeom prst="straightConnector1">
            <a:avLst/>
          </a:prstGeom>
          <a:noFill/>
          <a:ln w="9525" cap="flat" cmpd="sng">
            <a:solidFill>
              <a:schemeClr val="lt2"/>
            </a:solidFill>
            <a:prstDash val="solid"/>
            <a:round/>
            <a:headEnd type="none" w="sm" len="sm"/>
            <a:tailEnd type="none" w="sm" len="sm"/>
          </a:ln>
        </p:spPr>
      </p:cxnSp>
      <p:sp>
        <p:nvSpPr>
          <p:cNvPr id="240" name="Google Shape;240;p40"/>
          <p:cNvSpPr txBox="1">
            <a:spLocks noGrp="1"/>
          </p:cNvSpPr>
          <p:nvPr>
            <p:ph type="sldNum" idx="12"/>
          </p:nvPr>
        </p:nvSpPr>
        <p:spPr>
          <a:xfrm>
            <a:off x="8497765" y="6489578"/>
            <a:ext cx="433200" cy="1254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i="0" u="none" strike="noStrike" cap="none">
                <a:solidFill>
                  <a:schemeClr val="lt2"/>
                </a:solidFill>
                <a:latin typeface="Arial"/>
                <a:ea typeface="Arial"/>
                <a:cs typeface="Arial"/>
                <a:sym typeface="Arial"/>
              </a:defRPr>
            </a:lvl1pPr>
            <a:lvl2pPr marL="0" marR="0" lvl="1" indent="0" algn="l" rtl="0">
              <a:spcBef>
                <a:spcPts val="0"/>
              </a:spcBef>
              <a:buNone/>
              <a:defRPr sz="800" b="1" i="0" u="none" strike="noStrike" cap="none">
                <a:solidFill>
                  <a:schemeClr val="lt2"/>
                </a:solidFill>
                <a:latin typeface="Arial"/>
                <a:ea typeface="Arial"/>
                <a:cs typeface="Arial"/>
                <a:sym typeface="Arial"/>
              </a:defRPr>
            </a:lvl2pPr>
            <a:lvl3pPr marL="0" marR="0" lvl="2" indent="0" algn="l" rtl="0">
              <a:spcBef>
                <a:spcPts val="0"/>
              </a:spcBef>
              <a:buNone/>
              <a:defRPr sz="800" b="1" i="0" u="none" strike="noStrike" cap="none">
                <a:solidFill>
                  <a:schemeClr val="lt2"/>
                </a:solidFill>
                <a:latin typeface="Arial"/>
                <a:ea typeface="Arial"/>
                <a:cs typeface="Arial"/>
                <a:sym typeface="Arial"/>
              </a:defRPr>
            </a:lvl3pPr>
            <a:lvl4pPr marL="0" marR="0" lvl="3" indent="0" algn="l" rtl="0">
              <a:spcBef>
                <a:spcPts val="0"/>
              </a:spcBef>
              <a:buNone/>
              <a:defRPr sz="800" b="1" i="0" u="none" strike="noStrike" cap="none">
                <a:solidFill>
                  <a:schemeClr val="lt2"/>
                </a:solidFill>
                <a:latin typeface="Arial"/>
                <a:ea typeface="Arial"/>
                <a:cs typeface="Arial"/>
                <a:sym typeface="Arial"/>
              </a:defRPr>
            </a:lvl4pPr>
            <a:lvl5pPr marL="0" marR="0" lvl="4" indent="0" algn="l" rtl="0">
              <a:spcBef>
                <a:spcPts val="0"/>
              </a:spcBef>
              <a:buNone/>
              <a:defRPr sz="800" b="1" i="0" u="none" strike="noStrike" cap="none">
                <a:solidFill>
                  <a:schemeClr val="lt2"/>
                </a:solidFill>
                <a:latin typeface="Arial"/>
                <a:ea typeface="Arial"/>
                <a:cs typeface="Arial"/>
                <a:sym typeface="Arial"/>
              </a:defRPr>
            </a:lvl5pPr>
            <a:lvl6pPr marL="0" marR="0" lvl="5" indent="0" algn="l" rtl="0">
              <a:spcBef>
                <a:spcPts val="0"/>
              </a:spcBef>
              <a:buNone/>
              <a:defRPr sz="800" b="1" i="0" u="none" strike="noStrike" cap="none">
                <a:solidFill>
                  <a:schemeClr val="lt2"/>
                </a:solidFill>
                <a:latin typeface="Arial"/>
                <a:ea typeface="Arial"/>
                <a:cs typeface="Arial"/>
                <a:sym typeface="Arial"/>
              </a:defRPr>
            </a:lvl6pPr>
            <a:lvl7pPr marL="0" marR="0" lvl="6" indent="0" algn="l" rtl="0">
              <a:spcBef>
                <a:spcPts val="0"/>
              </a:spcBef>
              <a:buNone/>
              <a:defRPr sz="800" b="1" i="0" u="none" strike="noStrike" cap="none">
                <a:solidFill>
                  <a:schemeClr val="lt2"/>
                </a:solidFill>
                <a:latin typeface="Arial"/>
                <a:ea typeface="Arial"/>
                <a:cs typeface="Arial"/>
                <a:sym typeface="Arial"/>
              </a:defRPr>
            </a:lvl7pPr>
            <a:lvl8pPr marL="0" marR="0" lvl="7" indent="0" algn="l" rtl="0">
              <a:spcBef>
                <a:spcPts val="0"/>
              </a:spcBef>
              <a:buNone/>
              <a:defRPr sz="800" b="1" i="0" u="none" strike="noStrike" cap="none">
                <a:solidFill>
                  <a:schemeClr val="lt2"/>
                </a:solidFill>
                <a:latin typeface="Arial"/>
                <a:ea typeface="Arial"/>
                <a:cs typeface="Arial"/>
                <a:sym typeface="Arial"/>
              </a:defRPr>
            </a:lvl8pPr>
            <a:lvl9pPr marL="0" marR="0" lvl="8" indent="0" algn="l" rtl="0">
              <a:spcBef>
                <a:spcPts val="0"/>
              </a:spcBef>
              <a:buNone/>
              <a:defRPr sz="800" b="1" i="0" u="none" strike="noStrike" cap="none">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Introduction">
  <p:cSld name="Introduction">
    <p:bg>
      <p:bgPr>
        <a:solidFill>
          <a:schemeClr val="lt2"/>
        </a:solidFill>
        <a:effectLst/>
      </p:bgPr>
    </p:bg>
    <p:spTree>
      <p:nvGrpSpPr>
        <p:cNvPr id="1" name="Shape 241"/>
        <p:cNvGrpSpPr/>
        <p:nvPr/>
      </p:nvGrpSpPr>
      <p:grpSpPr>
        <a:xfrm>
          <a:off x="0" y="0"/>
          <a:ext cx="0" cy="0"/>
          <a:chOff x="0" y="0"/>
          <a:chExt cx="0" cy="0"/>
        </a:xfrm>
      </p:grpSpPr>
      <p:sp>
        <p:nvSpPr>
          <p:cNvPr id="242" name="Google Shape;242;p41"/>
          <p:cNvSpPr txBox="1">
            <a:spLocks noGrp="1"/>
          </p:cNvSpPr>
          <p:nvPr>
            <p:ph type="title"/>
          </p:nvPr>
        </p:nvSpPr>
        <p:spPr>
          <a:xfrm>
            <a:off x="540000" y="418050"/>
            <a:ext cx="3587700" cy="1145100"/>
          </a:xfrm>
          <a:prstGeom prst="rect">
            <a:avLst/>
          </a:prstGeom>
          <a:noFill/>
          <a:ln>
            <a:noFill/>
          </a:ln>
        </p:spPr>
        <p:txBody>
          <a:bodyPr spcFirstLastPara="1" wrap="square" lIns="0" tIns="0" rIns="0" bIns="0" anchor="t" anchorCtr="0"/>
          <a:lstStyle>
            <a:lvl1pPr marR="0" lvl="0" algn="l" rtl="0">
              <a:lnSpc>
                <a:spcPct val="117647"/>
              </a:lnSpc>
              <a:spcBef>
                <a:spcPts val="0"/>
              </a:spcBef>
              <a:spcAft>
                <a:spcPts val="0"/>
              </a:spcAft>
              <a:buClr>
                <a:srgbClr val="FFFFFF"/>
              </a:buClr>
              <a:buSzPts val="3400"/>
              <a:buFont typeface="Times New Roman"/>
              <a:buNone/>
              <a:defRPr sz="3400" b="1" i="0" u="none" strike="noStrike" cap="none">
                <a:solidFill>
                  <a:srgbClr val="FFFFFF"/>
                </a:solidFill>
                <a:latin typeface="Times New Roman"/>
                <a:ea typeface="Times New Roman"/>
                <a:cs typeface="Times New Roman"/>
                <a:sym typeface="Times New Roma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43" name="Google Shape;243;p41"/>
          <p:cNvSpPr txBox="1">
            <a:spLocks noGrp="1"/>
          </p:cNvSpPr>
          <p:nvPr>
            <p:ph type="body" idx="1"/>
          </p:nvPr>
        </p:nvSpPr>
        <p:spPr>
          <a:xfrm>
            <a:off x="552450" y="2085974"/>
            <a:ext cx="3533700" cy="3124200"/>
          </a:xfrm>
          <a:prstGeom prst="rect">
            <a:avLst/>
          </a:prstGeom>
          <a:noFill/>
          <a:ln>
            <a:noFill/>
          </a:ln>
        </p:spPr>
        <p:txBody>
          <a:bodyPr spcFirstLastPara="1" wrap="square" lIns="0" tIns="0" rIns="0" bIns="0" anchor="t" anchorCtr="0"/>
          <a:lstStyle>
            <a:lvl1pPr marL="457200" marR="0" lvl="0" indent="-228600" algn="l" rtl="0">
              <a:lnSpc>
                <a:spcPct val="125000"/>
              </a:lnSpc>
              <a:spcBef>
                <a:spcPts val="0"/>
              </a:spcBef>
              <a:spcAft>
                <a:spcPts val="0"/>
              </a:spcAft>
              <a:buClr>
                <a:schemeClr val="dk1"/>
              </a:buClr>
              <a:buSzPts val="1600"/>
              <a:buFont typeface="Arial"/>
              <a:buNone/>
              <a:defRPr sz="1600" b="0" i="0" u="none" strike="noStrike" cap="none">
                <a:solidFill>
                  <a:srgbClr val="FFFFFF"/>
                </a:solidFill>
                <a:latin typeface="Arial"/>
                <a:ea typeface="Arial"/>
                <a:cs typeface="Arial"/>
                <a:sym typeface="Arial"/>
              </a:defRPr>
            </a:lvl1pPr>
            <a:lvl2pPr marL="914400" marR="0" lvl="1" indent="-304800" algn="l" rtl="0">
              <a:lnSpc>
                <a:spcPct val="133333"/>
              </a:lnSpc>
              <a:spcBef>
                <a:spcPts val="1701"/>
              </a:spcBef>
              <a:spcAft>
                <a:spcPts val="0"/>
              </a:spcAft>
              <a:buClr>
                <a:schemeClr val="lt2"/>
              </a:buClr>
              <a:buSzPts val="1200"/>
              <a:buFont typeface="Arial"/>
              <a:buChar char="•"/>
              <a:defRPr sz="1200" b="0" i="1" u="none" strike="noStrike" cap="none">
                <a:solidFill>
                  <a:schemeClr val="lt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4" name="Google Shape;244;p41"/>
          <p:cNvSpPr>
            <a:spLocks noGrp="1"/>
          </p:cNvSpPr>
          <p:nvPr>
            <p:ph type="pic" idx="2"/>
          </p:nvPr>
        </p:nvSpPr>
        <p:spPr>
          <a:xfrm>
            <a:off x="4581525" y="0"/>
            <a:ext cx="4562400" cy="6858000"/>
          </a:xfrm>
          <a:prstGeom prst="rect">
            <a:avLst/>
          </a:prstGeom>
          <a:solidFill>
            <a:srgbClr val="BBBBBB"/>
          </a:solidFill>
          <a:ln>
            <a:noFill/>
          </a:ln>
        </p:spPr>
        <p:txBody>
          <a:bodyPr spcFirstLastPara="1" wrap="square" lIns="0" tIns="2592000" rIns="0" bIns="0" anchor="t" anchorCtr="0"/>
          <a:lstStyle>
            <a:lvl1pPr marR="0" lvl="0" algn="ctr" rtl="0">
              <a:lnSpc>
                <a:spcPct val="172727"/>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R="0" lvl="4"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45" name="Google Shape;245;p41"/>
          <p:cNvPicPr preferRelativeResize="0"/>
          <p:nvPr/>
        </p:nvPicPr>
        <p:blipFill rotWithShape="1">
          <a:blip r:embed="rId2">
            <a:alphaModFix/>
          </a:blip>
          <a:srcRect/>
          <a:stretch/>
        </p:blipFill>
        <p:spPr>
          <a:xfrm>
            <a:off x="500400" y="6375599"/>
            <a:ext cx="928499" cy="280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vider Option 6">
  <p:cSld name="Divider Option 6">
    <p:bg>
      <p:bgPr>
        <a:blipFill rotWithShape="1">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p5"/>
          <p:cNvSpPr/>
          <p:nvPr/>
        </p:nvSpPr>
        <p:spPr>
          <a:xfrm>
            <a:off x="1971675" y="784222"/>
            <a:ext cx="5210100" cy="5422200"/>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40" name="Google Shape;40;p5"/>
          <p:cNvSpPr txBox="1">
            <a:spLocks noGrp="1"/>
          </p:cNvSpPr>
          <p:nvPr>
            <p:ph type="ctrTitle"/>
          </p:nvPr>
        </p:nvSpPr>
        <p:spPr>
          <a:xfrm>
            <a:off x="2430000" y="2973600"/>
            <a:ext cx="4284000" cy="1044000"/>
          </a:xfrm>
          <a:prstGeom prst="rect">
            <a:avLst/>
          </a:prstGeom>
          <a:noFill/>
          <a:ln>
            <a:noFill/>
          </a:ln>
        </p:spPr>
        <p:txBody>
          <a:bodyPr spcFirstLastPara="1" wrap="square" lIns="91425" tIns="91425" rIns="91425" bIns="91425" anchor="ctr" anchorCtr="0"/>
          <a:lstStyle>
            <a:lvl1pPr marL="0" marR="0" lvl="0" indent="0" algn="ctr" rtl="0">
              <a:lnSpc>
                <a:spcPct val="105882"/>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Divider Option 1">
  <p:cSld name="Divider Option 1">
    <p:bg>
      <p:bgPr>
        <a:blipFill>
          <a:blip r:embed="rId2">
            <a:alphaModFix/>
          </a:blip>
          <a:stretch>
            <a:fillRect/>
          </a:stretch>
        </a:blipFill>
        <a:effectLst/>
      </p:bgPr>
    </p:bg>
    <p:spTree>
      <p:nvGrpSpPr>
        <p:cNvPr id="1" name="Shape 246"/>
        <p:cNvGrpSpPr/>
        <p:nvPr/>
      </p:nvGrpSpPr>
      <p:grpSpPr>
        <a:xfrm>
          <a:off x="0" y="0"/>
          <a:ext cx="0" cy="0"/>
          <a:chOff x="0" y="0"/>
          <a:chExt cx="0" cy="0"/>
        </a:xfrm>
      </p:grpSpPr>
      <p:sp>
        <p:nvSpPr>
          <p:cNvPr id="247" name="Google Shape;247;p42"/>
          <p:cNvSpPr/>
          <p:nvPr/>
        </p:nvSpPr>
        <p:spPr>
          <a:xfrm>
            <a:off x="1971675" y="784223"/>
            <a:ext cx="5210175" cy="5422210"/>
          </a:xfrm>
          <a:custGeom>
            <a:avLst/>
            <a:gdLst/>
            <a:ahLst/>
            <a:cxnLst/>
            <a:rect l="l" t="t" r="r" b="b"/>
            <a:pathLst>
              <a:path w="1453" h="1512" extrusionOk="0">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8" name="Google Shape;248;p42"/>
          <p:cNvSpPr txBox="1">
            <a:spLocks noGrp="1"/>
          </p:cNvSpPr>
          <p:nvPr>
            <p:ph type="ctrTitle"/>
          </p:nvPr>
        </p:nvSpPr>
        <p:spPr>
          <a:xfrm>
            <a:off x="2430000" y="2973600"/>
            <a:ext cx="4284000" cy="1044000"/>
          </a:xfrm>
          <a:prstGeom prst="rect">
            <a:avLst/>
          </a:prstGeom>
          <a:noFill/>
          <a:ln>
            <a:noFill/>
          </a:ln>
        </p:spPr>
        <p:txBody>
          <a:bodyPr spcFirstLastPara="1" wrap="square" lIns="0" tIns="0" rIns="0" bIns="0" anchor="ctr" anchorCtr="0"/>
          <a:lstStyle>
            <a:lvl1pPr marR="0" lvl="0" algn="ctr" rtl="0">
              <a:lnSpc>
                <a:spcPct val="105882"/>
              </a:lnSpc>
              <a:spcBef>
                <a:spcPts val="0"/>
              </a:spcBef>
              <a:spcAft>
                <a:spcPts val="0"/>
              </a:spcAft>
              <a:buClr>
                <a:schemeClr val="dk2"/>
              </a:buClr>
              <a:buSzPts val="3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Divider Option 2">
  <p:cSld name="Divider Option 2">
    <p:bg>
      <p:bgPr>
        <a:blipFill>
          <a:blip r:embed="rId2">
            <a:alphaModFix/>
          </a:blip>
          <a:stretch>
            <a:fillRect/>
          </a:stretch>
        </a:blipFill>
        <a:effectLst/>
      </p:bgPr>
    </p:bg>
    <p:spTree>
      <p:nvGrpSpPr>
        <p:cNvPr id="1" name="Shape 249"/>
        <p:cNvGrpSpPr/>
        <p:nvPr/>
      </p:nvGrpSpPr>
      <p:grpSpPr>
        <a:xfrm>
          <a:off x="0" y="0"/>
          <a:ext cx="0" cy="0"/>
          <a:chOff x="0" y="0"/>
          <a:chExt cx="0" cy="0"/>
        </a:xfrm>
      </p:grpSpPr>
      <p:sp>
        <p:nvSpPr>
          <p:cNvPr id="250" name="Google Shape;250;p43"/>
          <p:cNvSpPr/>
          <p:nvPr/>
        </p:nvSpPr>
        <p:spPr>
          <a:xfrm>
            <a:off x="1971675" y="784223"/>
            <a:ext cx="5210175" cy="5422210"/>
          </a:xfrm>
          <a:custGeom>
            <a:avLst/>
            <a:gdLst/>
            <a:ahLst/>
            <a:cxnLst/>
            <a:rect l="l" t="t" r="r" b="b"/>
            <a:pathLst>
              <a:path w="1453" h="1512" extrusionOk="0">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1" name="Google Shape;251;p43"/>
          <p:cNvSpPr txBox="1">
            <a:spLocks noGrp="1"/>
          </p:cNvSpPr>
          <p:nvPr>
            <p:ph type="ctrTitle"/>
          </p:nvPr>
        </p:nvSpPr>
        <p:spPr>
          <a:xfrm>
            <a:off x="2430000" y="2973600"/>
            <a:ext cx="4284000" cy="1044000"/>
          </a:xfrm>
          <a:prstGeom prst="rect">
            <a:avLst/>
          </a:prstGeom>
          <a:noFill/>
          <a:ln>
            <a:noFill/>
          </a:ln>
        </p:spPr>
        <p:txBody>
          <a:bodyPr spcFirstLastPara="1" wrap="square" lIns="0" tIns="0" rIns="0" bIns="0" anchor="ctr" anchorCtr="0"/>
          <a:lstStyle>
            <a:lvl1pPr marR="0" lvl="0" algn="ctr" rtl="0">
              <a:lnSpc>
                <a:spcPct val="105882"/>
              </a:lnSpc>
              <a:spcBef>
                <a:spcPts val="0"/>
              </a:spcBef>
              <a:spcAft>
                <a:spcPts val="0"/>
              </a:spcAft>
              <a:buClr>
                <a:schemeClr val="dk2"/>
              </a:buClr>
              <a:buSzPts val="3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Divider Option 3">
  <p:cSld name="Divider Option 3">
    <p:bg>
      <p:bgPr>
        <a:blipFill>
          <a:blip r:embed="rId2">
            <a:alphaModFix/>
          </a:blip>
          <a:stretch>
            <a:fillRect/>
          </a:stretch>
        </a:blipFill>
        <a:effectLst/>
      </p:bgPr>
    </p:bg>
    <p:spTree>
      <p:nvGrpSpPr>
        <p:cNvPr id="1" name="Shape 252"/>
        <p:cNvGrpSpPr/>
        <p:nvPr/>
      </p:nvGrpSpPr>
      <p:grpSpPr>
        <a:xfrm>
          <a:off x="0" y="0"/>
          <a:ext cx="0" cy="0"/>
          <a:chOff x="0" y="0"/>
          <a:chExt cx="0" cy="0"/>
        </a:xfrm>
      </p:grpSpPr>
      <p:sp>
        <p:nvSpPr>
          <p:cNvPr id="253" name="Google Shape;253;p44"/>
          <p:cNvSpPr/>
          <p:nvPr/>
        </p:nvSpPr>
        <p:spPr>
          <a:xfrm>
            <a:off x="1971675" y="784223"/>
            <a:ext cx="5210175" cy="5422210"/>
          </a:xfrm>
          <a:custGeom>
            <a:avLst/>
            <a:gdLst/>
            <a:ahLst/>
            <a:cxnLst/>
            <a:rect l="l" t="t" r="r" b="b"/>
            <a:pathLst>
              <a:path w="1453" h="1512" extrusionOk="0">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4" name="Google Shape;254;p44"/>
          <p:cNvSpPr txBox="1">
            <a:spLocks noGrp="1"/>
          </p:cNvSpPr>
          <p:nvPr>
            <p:ph type="ctrTitle"/>
          </p:nvPr>
        </p:nvSpPr>
        <p:spPr>
          <a:xfrm>
            <a:off x="2430000" y="2973600"/>
            <a:ext cx="4284000" cy="1044000"/>
          </a:xfrm>
          <a:prstGeom prst="rect">
            <a:avLst/>
          </a:prstGeom>
          <a:noFill/>
          <a:ln>
            <a:noFill/>
          </a:ln>
        </p:spPr>
        <p:txBody>
          <a:bodyPr spcFirstLastPara="1" wrap="square" lIns="0" tIns="0" rIns="0" bIns="0" anchor="ctr" anchorCtr="0"/>
          <a:lstStyle>
            <a:lvl1pPr marR="0" lvl="0" algn="ctr" rtl="0">
              <a:lnSpc>
                <a:spcPct val="105882"/>
              </a:lnSpc>
              <a:spcBef>
                <a:spcPts val="0"/>
              </a:spcBef>
              <a:spcAft>
                <a:spcPts val="0"/>
              </a:spcAft>
              <a:buClr>
                <a:schemeClr val="dk2"/>
              </a:buClr>
              <a:buSzPts val="3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Divider Option 4">
  <p:cSld name="Divider Option 4">
    <p:bg>
      <p:bgPr>
        <a:blipFill>
          <a:blip r:embed="rId2">
            <a:alphaModFix/>
          </a:blip>
          <a:stretch>
            <a:fillRect/>
          </a:stretch>
        </a:blipFill>
        <a:effectLst/>
      </p:bgPr>
    </p:bg>
    <p:spTree>
      <p:nvGrpSpPr>
        <p:cNvPr id="1" name="Shape 255"/>
        <p:cNvGrpSpPr/>
        <p:nvPr/>
      </p:nvGrpSpPr>
      <p:grpSpPr>
        <a:xfrm>
          <a:off x="0" y="0"/>
          <a:ext cx="0" cy="0"/>
          <a:chOff x="0" y="0"/>
          <a:chExt cx="0" cy="0"/>
        </a:xfrm>
      </p:grpSpPr>
      <p:sp>
        <p:nvSpPr>
          <p:cNvPr id="256" name="Google Shape;256;p45"/>
          <p:cNvSpPr/>
          <p:nvPr/>
        </p:nvSpPr>
        <p:spPr>
          <a:xfrm>
            <a:off x="1971675" y="784223"/>
            <a:ext cx="5210175" cy="5422210"/>
          </a:xfrm>
          <a:custGeom>
            <a:avLst/>
            <a:gdLst/>
            <a:ahLst/>
            <a:cxnLst/>
            <a:rect l="l" t="t" r="r" b="b"/>
            <a:pathLst>
              <a:path w="1453" h="1512" extrusionOk="0">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7" name="Google Shape;257;p45"/>
          <p:cNvSpPr txBox="1">
            <a:spLocks noGrp="1"/>
          </p:cNvSpPr>
          <p:nvPr>
            <p:ph type="ctrTitle"/>
          </p:nvPr>
        </p:nvSpPr>
        <p:spPr>
          <a:xfrm>
            <a:off x="2430000" y="2973600"/>
            <a:ext cx="4284000" cy="1044000"/>
          </a:xfrm>
          <a:prstGeom prst="rect">
            <a:avLst/>
          </a:prstGeom>
          <a:noFill/>
          <a:ln>
            <a:noFill/>
          </a:ln>
        </p:spPr>
        <p:txBody>
          <a:bodyPr spcFirstLastPara="1" wrap="square" lIns="0" tIns="0" rIns="0" bIns="0" anchor="ctr" anchorCtr="0"/>
          <a:lstStyle>
            <a:lvl1pPr marR="0" lvl="0" algn="ctr" rtl="0">
              <a:lnSpc>
                <a:spcPct val="105882"/>
              </a:lnSpc>
              <a:spcBef>
                <a:spcPts val="0"/>
              </a:spcBef>
              <a:spcAft>
                <a:spcPts val="0"/>
              </a:spcAft>
              <a:buClr>
                <a:schemeClr val="dk2"/>
              </a:buClr>
              <a:buSzPts val="3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Divider Option 5">
  <p:cSld name="Divider Option 5">
    <p:bg>
      <p:bgPr>
        <a:blipFill>
          <a:blip r:embed="rId2">
            <a:alphaModFix/>
          </a:blip>
          <a:stretch>
            <a:fillRect/>
          </a:stretch>
        </a:blipFill>
        <a:effectLst/>
      </p:bgPr>
    </p:bg>
    <p:spTree>
      <p:nvGrpSpPr>
        <p:cNvPr id="1" name="Shape 258"/>
        <p:cNvGrpSpPr/>
        <p:nvPr/>
      </p:nvGrpSpPr>
      <p:grpSpPr>
        <a:xfrm>
          <a:off x="0" y="0"/>
          <a:ext cx="0" cy="0"/>
          <a:chOff x="0" y="0"/>
          <a:chExt cx="0" cy="0"/>
        </a:xfrm>
      </p:grpSpPr>
      <p:sp>
        <p:nvSpPr>
          <p:cNvPr id="259" name="Google Shape;259;p46"/>
          <p:cNvSpPr/>
          <p:nvPr/>
        </p:nvSpPr>
        <p:spPr>
          <a:xfrm>
            <a:off x="1971675" y="784223"/>
            <a:ext cx="5210175" cy="5422210"/>
          </a:xfrm>
          <a:custGeom>
            <a:avLst/>
            <a:gdLst/>
            <a:ahLst/>
            <a:cxnLst/>
            <a:rect l="l" t="t" r="r" b="b"/>
            <a:pathLst>
              <a:path w="1453" h="1512" extrusionOk="0">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2"/>
              </a:solidFill>
              <a:latin typeface="Arial"/>
              <a:ea typeface="Arial"/>
              <a:cs typeface="Arial"/>
              <a:sym typeface="Arial"/>
            </a:endParaRPr>
          </a:p>
        </p:txBody>
      </p:sp>
      <p:sp>
        <p:nvSpPr>
          <p:cNvPr id="260" name="Google Shape;260;p46"/>
          <p:cNvSpPr txBox="1">
            <a:spLocks noGrp="1"/>
          </p:cNvSpPr>
          <p:nvPr>
            <p:ph type="ctrTitle"/>
          </p:nvPr>
        </p:nvSpPr>
        <p:spPr>
          <a:xfrm>
            <a:off x="2430000" y="2973600"/>
            <a:ext cx="4284000" cy="1044000"/>
          </a:xfrm>
          <a:prstGeom prst="rect">
            <a:avLst/>
          </a:prstGeom>
          <a:noFill/>
          <a:ln>
            <a:noFill/>
          </a:ln>
        </p:spPr>
        <p:txBody>
          <a:bodyPr spcFirstLastPara="1" wrap="square" lIns="0" tIns="0" rIns="0" bIns="0" anchor="ctr" anchorCtr="0"/>
          <a:lstStyle>
            <a:lvl1pPr marR="0" lvl="0" algn="ctr" rtl="0">
              <a:lnSpc>
                <a:spcPct val="105882"/>
              </a:lnSpc>
              <a:spcBef>
                <a:spcPts val="0"/>
              </a:spcBef>
              <a:spcAft>
                <a:spcPts val="0"/>
              </a:spcAft>
              <a:buClr>
                <a:schemeClr val="dk2"/>
              </a:buClr>
              <a:buSzPts val="3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Divider Option 6">
  <p:cSld name="Divider Option 6">
    <p:bg>
      <p:bgPr>
        <a:blipFill>
          <a:blip r:embed="rId2">
            <a:alphaModFix/>
          </a:blip>
          <a:stretch>
            <a:fillRect/>
          </a:stretch>
        </a:blipFill>
        <a:effectLst/>
      </p:bgPr>
    </p:bg>
    <p:spTree>
      <p:nvGrpSpPr>
        <p:cNvPr id="1" name="Shape 261"/>
        <p:cNvGrpSpPr/>
        <p:nvPr/>
      </p:nvGrpSpPr>
      <p:grpSpPr>
        <a:xfrm>
          <a:off x="0" y="0"/>
          <a:ext cx="0" cy="0"/>
          <a:chOff x="0" y="0"/>
          <a:chExt cx="0" cy="0"/>
        </a:xfrm>
      </p:grpSpPr>
      <p:sp>
        <p:nvSpPr>
          <p:cNvPr id="262" name="Google Shape;262;p47"/>
          <p:cNvSpPr/>
          <p:nvPr/>
        </p:nvSpPr>
        <p:spPr>
          <a:xfrm>
            <a:off x="1971675" y="784223"/>
            <a:ext cx="5210175" cy="5422210"/>
          </a:xfrm>
          <a:custGeom>
            <a:avLst/>
            <a:gdLst/>
            <a:ahLst/>
            <a:cxnLst/>
            <a:rect l="l" t="t" r="r" b="b"/>
            <a:pathLst>
              <a:path w="1453" h="1512" extrusionOk="0">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3" name="Google Shape;263;p47"/>
          <p:cNvSpPr txBox="1">
            <a:spLocks noGrp="1"/>
          </p:cNvSpPr>
          <p:nvPr>
            <p:ph type="ctrTitle"/>
          </p:nvPr>
        </p:nvSpPr>
        <p:spPr>
          <a:xfrm>
            <a:off x="2430000" y="2973600"/>
            <a:ext cx="4284000" cy="1044000"/>
          </a:xfrm>
          <a:prstGeom prst="rect">
            <a:avLst/>
          </a:prstGeom>
          <a:noFill/>
          <a:ln>
            <a:noFill/>
          </a:ln>
        </p:spPr>
        <p:txBody>
          <a:bodyPr spcFirstLastPara="1" wrap="square" lIns="0" tIns="0" rIns="0" bIns="0" anchor="ctr" anchorCtr="0"/>
          <a:lstStyle>
            <a:lvl1pPr marR="0" lvl="0" algn="ctr" rtl="0">
              <a:lnSpc>
                <a:spcPct val="105882"/>
              </a:lnSpc>
              <a:spcBef>
                <a:spcPts val="0"/>
              </a:spcBef>
              <a:spcAft>
                <a:spcPts val="0"/>
              </a:spcAft>
              <a:buClr>
                <a:schemeClr val="dk2"/>
              </a:buClr>
              <a:buSzPts val="3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Statement and Image  Option1">
  <p:cSld name="Statement and Image  Option1">
    <p:bg>
      <p:bgPr>
        <a:solidFill>
          <a:schemeClr val="lt1"/>
        </a:solidFill>
        <a:effectLst/>
      </p:bgPr>
    </p:bg>
    <p:spTree>
      <p:nvGrpSpPr>
        <p:cNvPr id="1" name="Shape 264"/>
        <p:cNvGrpSpPr/>
        <p:nvPr/>
      </p:nvGrpSpPr>
      <p:grpSpPr>
        <a:xfrm>
          <a:off x="0" y="0"/>
          <a:ext cx="0" cy="0"/>
          <a:chOff x="0" y="0"/>
          <a:chExt cx="0" cy="0"/>
        </a:xfrm>
      </p:grpSpPr>
      <p:sp>
        <p:nvSpPr>
          <p:cNvPr id="265" name="Google Shape;265;p48"/>
          <p:cNvSpPr txBox="1">
            <a:spLocks noGrp="1"/>
          </p:cNvSpPr>
          <p:nvPr>
            <p:ph type="title"/>
          </p:nvPr>
        </p:nvSpPr>
        <p:spPr>
          <a:xfrm>
            <a:off x="540000" y="418050"/>
            <a:ext cx="3681300" cy="1145100"/>
          </a:xfrm>
          <a:prstGeom prst="rect">
            <a:avLst/>
          </a:prstGeom>
          <a:noFill/>
          <a:ln>
            <a:noFill/>
          </a:ln>
        </p:spPr>
        <p:txBody>
          <a:bodyPr spcFirstLastPara="1" wrap="square" lIns="0" tIns="0" rIns="0" bIns="0" anchor="t" anchorCtr="0"/>
          <a:lstStyle>
            <a:lvl1pPr marR="0" lvl="0" algn="l" rtl="0">
              <a:lnSpc>
                <a:spcPct val="117647"/>
              </a:lnSpc>
              <a:spcBef>
                <a:spcPts val="0"/>
              </a:spcBef>
              <a:spcAft>
                <a:spcPts val="0"/>
              </a:spcAft>
              <a:buClr>
                <a:schemeClr val="lt2"/>
              </a:buClr>
              <a:buSzPts val="3400"/>
              <a:buFont typeface="Times New Roman"/>
              <a:buNone/>
              <a:defRPr sz="3400" b="1" i="0" u="none" strike="noStrike" cap="none">
                <a:solidFill>
                  <a:schemeClr val="lt2"/>
                </a:solidFill>
                <a:latin typeface="Times New Roman"/>
                <a:ea typeface="Times New Roman"/>
                <a:cs typeface="Times New Roman"/>
                <a:sym typeface="Times New Roma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66" name="Google Shape;266;p48"/>
          <p:cNvSpPr txBox="1">
            <a:spLocks noGrp="1"/>
          </p:cNvSpPr>
          <p:nvPr>
            <p:ph type="body" idx="1"/>
          </p:nvPr>
        </p:nvSpPr>
        <p:spPr>
          <a:xfrm>
            <a:off x="539999" y="1695449"/>
            <a:ext cx="3681300" cy="3124200"/>
          </a:xfrm>
          <a:prstGeom prst="rect">
            <a:avLst/>
          </a:prstGeom>
          <a:noFill/>
          <a:ln>
            <a:noFill/>
          </a:ln>
        </p:spPr>
        <p:txBody>
          <a:bodyPr spcFirstLastPara="1" wrap="square" lIns="0" tIns="0" rIns="0" bIns="0" anchor="t" anchorCtr="0"/>
          <a:lstStyle>
            <a:lvl1pPr marL="457200" marR="0" lvl="0" indent="-228600" algn="l" rtl="0">
              <a:lnSpc>
                <a:spcPct val="11875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200"/>
              <a:buFont typeface="Arial"/>
              <a:buNone/>
              <a:defRPr sz="1200" b="0" i="1"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7" name="Google Shape;267;p48"/>
          <p:cNvSpPr>
            <a:spLocks noGrp="1"/>
          </p:cNvSpPr>
          <p:nvPr>
            <p:ph type="pic" idx="2"/>
          </p:nvPr>
        </p:nvSpPr>
        <p:spPr>
          <a:xfrm>
            <a:off x="4581525" y="0"/>
            <a:ext cx="4562400" cy="6858000"/>
          </a:xfrm>
          <a:prstGeom prst="rect">
            <a:avLst/>
          </a:prstGeom>
          <a:solidFill>
            <a:srgbClr val="BBBBBB"/>
          </a:solidFill>
          <a:ln>
            <a:noFill/>
          </a:ln>
        </p:spPr>
        <p:txBody>
          <a:bodyPr spcFirstLastPara="1" wrap="square" lIns="0" tIns="2592000" rIns="0" bIns="0" anchor="t" anchorCtr="0"/>
          <a:lstStyle>
            <a:lvl1pPr marR="0" lvl="0" algn="ctr" rtl="0">
              <a:lnSpc>
                <a:spcPct val="172727"/>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R="0" lvl="4"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68" name="Google Shape;268;p48"/>
          <p:cNvPicPr preferRelativeResize="0"/>
          <p:nvPr/>
        </p:nvPicPr>
        <p:blipFill rotWithShape="1">
          <a:blip r:embed="rId2">
            <a:alphaModFix/>
          </a:blip>
          <a:srcRect/>
          <a:stretch/>
        </p:blipFill>
        <p:spPr>
          <a:xfrm>
            <a:off x="500410" y="6376789"/>
            <a:ext cx="918000" cy="279915"/>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Statement and Image Option2">
  <p:cSld name="Statement and Image Option2">
    <p:bg>
      <p:bgPr>
        <a:solidFill>
          <a:schemeClr val="lt1"/>
        </a:solidFill>
        <a:effectLst/>
      </p:bgPr>
    </p:bg>
    <p:spTree>
      <p:nvGrpSpPr>
        <p:cNvPr id="1" name="Shape 269"/>
        <p:cNvGrpSpPr/>
        <p:nvPr/>
      </p:nvGrpSpPr>
      <p:grpSpPr>
        <a:xfrm>
          <a:off x="0" y="0"/>
          <a:ext cx="0" cy="0"/>
          <a:chOff x="0" y="0"/>
          <a:chExt cx="0" cy="0"/>
        </a:xfrm>
      </p:grpSpPr>
      <p:sp>
        <p:nvSpPr>
          <p:cNvPr id="270" name="Google Shape;270;p49"/>
          <p:cNvSpPr txBox="1">
            <a:spLocks noGrp="1"/>
          </p:cNvSpPr>
          <p:nvPr>
            <p:ph type="title"/>
          </p:nvPr>
        </p:nvSpPr>
        <p:spPr>
          <a:xfrm>
            <a:off x="540000" y="418050"/>
            <a:ext cx="4470000" cy="1145100"/>
          </a:xfrm>
          <a:prstGeom prst="rect">
            <a:avLst/>
          </a:prstGeom>
          <a:noFill/>
          <a:ln>
            <a:noFill/>
          </a:ln>
        </p:spPr>
        <p:txBody>
          <a:bodyPr spcFirstLastPara="1" wrap="square" lIns="0" tIns="0" rIns="0" bIns="0" anchor="t" anchorCtr="0"/>
          <a:lstStyle>
            <a:lvl1pPr marR="0" lvl="0" algn="l" rtl="0">
              <a:lnSpc>
                <a:spcPct val="117647"/>
              </a:lnSpc>
              <a:spcBef>
                <a:spcPts val="0"/>
              </a:spcBef>
              <a:spcAft>
                <a:spcPts val="0"/>
              </a:spcAft>
              <a:buClr>
                <a:schemeClr val="lt2"/>
              </a:buClr>
              <a:buSzPts val="3400"/>
              <a:buFont typeface="Times New Roman"/>
              <a:buNone/>
              <a:defRPr sz="3400" b="1" i="0" u="none" strike="noStrike" cap="none">
                <a:solidFill>
                  <a:schemeClr val="lt2"/>
                </a:solidFill>
                <a:latin typeface="Times New Roman"/>
                <a:ea typeface="Times New Roman"/>
                <a:cs typeface="Times New Roman"/>
                <a:sym typeface="Times New Roma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71" name="Google Shape;271;p49"/>
          <p:cNvSpPr txBox="1">
            <a:spLocks noGrp="1"/>
          </p:cNvSpPr>
          <p:nvPr>
            <p:ph type="body" idx="1"/>
          </p:nvPr>
        </p:nvSpPr>
        <p:spPr>
          <a:xfrm>
            <a:off x="540000" y="1695449"/>
            <a:ext cx="4511700" cy="3124200"/>
          </a:xfrm>
          <a:prstGeom prst="rect">
            <a:avLst/>
          </a:prstGeom>
          <a:noFill/>
          <a:ln>
            <a:noFill/>
          </a:ln>
        </p:spPr>
        <p:txBody>
          <a:bodyPr spcFirstLastPara="1" wrap="square" lIns="0" tIns="0" rIns="0" bIns="0" anchor="t" anchorCtr="0"/>
          <a:lstStyle>
            <a:lvl1pPr marL="457200" marR="0" lvl="0" indent="-228600" algn="l" rtl="0">
              <a:lnSpc>
                <a:spcPct val="118750"/>
              </a:lnSpc>
              <a:spcBef>
                <a:spcPts val="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200"/>
              <a:buFont typeface="Arial"/>
              <a:buNone/>
              <a:defRPr sz="1200" b="0" i="1"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2" name="Google Shape;272;p49"/>
          <p:cNvSpPr>
            <a:spLocks noGrp="1"/>
          </p:cNvSpPr>
          <p:nvPr>
            <p:ph type="pic" idx="2"/>
          </p:nvPr>
        </p:nvSpPr>
        <p:spPr>
          <a:xfrm>
            <a:off x="5876925" y="0"/>
            <a:ext cx="3267000" cy="6858000"/>
          </a:xfrm>
          <a:prstGeom prst="rect">
            <a:avLst/>
          </a:prstGeom>
          <a:solidFill>
            <a:srgbClr val="BBBBBB"/>
          </a:solidFill>
          <a:ln>
            <a:noFill/>
          </a:ln>
        </p:spPr>
        <p:txBody>
          <a:bodyPr spcFirstLastPara="1" wrap="square" lIns="0" tIns="2592000" rIns="0" bIns="0" anchor="t" anchorCtr="0"/>
          <a:lstStyle>
            <a:lvl1pPr marR="0" lvl="0" algn="ctr" rtl="0">
              <a:lnSpc>
                <a:spcPct val="172727"/>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R="0" lvl="4"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73" name="Google Shape;273;p49"/>
          <p:cNvPicPr preferRelativeResize="0"/>
          <p:nvPr/>
        </p:nvPicPr>
        <p:blipFill rotWithShape="1">
          <a:blip r:embed="rId2">
            <a:alphaModFix/>
          </a:blip>
          <a:srcRect/>
          <a:stretch/>
        </p:blipFill>
        <p:spPr>
          <a:xfrm>
            <a:off x="500410" y="6376789"/>
            <a:ext cx="918000" cy="279915"/>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Statement and Image Option3">
  <p:cSld name="Statement and Image Option3">
    <p:bg>
      <p:bgPr>
        <a:solidFill>
          <a:srgbClr val="FFFFFF"/>
        </a:solidFill>
        <a:effectLst/>
      </p:bgPr>
    </p:bg>
    <p:spTree>
      <p:nvGrpSpPr>
        <p:cNvPr id="1" name="Shape 274"/>
        <p:cNvGrpSpPr/>
        <p:nvPr/>
      </p:nvGrpSpPr>
      <p:grpSpPr>
        <a:xfrm>
          <a:off x="0" y="0"/>
          <a:ext cx="0" cy="0"/>
          <a:chOff x="0" y="0"/>
          <a:chExt cx="0" cy="0"/>
        </a:xfrm>
      </p:grpSpPr>
      <p:sp>
        <p:nvSpPr>
          <p:cNvPr id="275" name="Google Shape;275;p50"/>
          <p:cNvSpPr txBox="1">
            <a:spLocks noGrp="1"/>
          </p:cNvSpPr>
          <p:nvPr>
            <p:ph type="title"/>
          </p:nvPr>
        </p:nvSpPr>
        <p:spPr>
          <a:xfrm>
            <a:off x="539999" y="418050"/>
            <a:ext cx="3681300" cy="1145100"/>
          </a:xfrm>
          <a:prstGeom prst="rect">
            <a:avLst/>
          </a:prstGeom>
          <a:noFill/>
          <a:ln>
            <a:noFill/>
          </a:ln>
        </p:spPr>
        <p:txBody>
          <a:bodyPr spcFirstLastPara="1" wrap="square" lIns="0" tIns="0" rIns="0" bIns="0" anchor="t" anchorCtr="0"/>
          <a:lstStyle>
            <a:lvl1pPr marR="0" lvl="0" algn="l" rtl="0">
              <a:lnSpc>
                <a:spcPct val="117647"/>
              </a:lnSpc>
              <a:spcBef>
                <a:spcPts val="0"/>
              </a:spcBef>
              <a:spcAft>
                <a:spcPts val="0"/>
              </a:spcAft>
              <a:buClr>
                <a:schemeClr val="dk2"/>
              </a:buClr>
              <a:buSzPts val="3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76" name="Google Shape;276;p50"/>
          <p:cNvSpPr txBox="1">
            <a:spLocks noGrp="1"/>
          </p:cNvSpPr>
          <p:nvPr>
            <p:ph type="body" idx="1"/>
          </p:nvPr>
        </p:nvSpPr>
        <p:spPr>
          <a:xfrm>
            <a:off x="539999" y="1695449"/>
            <a:ext cx="3681300" cy="3124200"/>
          </a:xfrm>
          <a:prstGeom prst="rect">
            <a:avLst/>
          </a:prstGeom>
          <a:noFill/>
          <a:ln>
            <a:noFill/>
          </a:ln>
        </p:spPr>
        <p:txBody>
          <a:bodyPr spcFirstLastPara="1" wrap="square" lIns="0" tIns="0" rIns="0" bIns="0" anchor="t" anchorCtr="0"/>
          <a:lstStyle>
            <a:lvl1pPr marL="457200" marR="0" lvl="0" indent="-228600" algn="l" rtl="0">
              <a:lnSpc>
                <a:spcPct val="118750"/>
              </a:lnSpc>
              <a:spcBef>
                <a:spcPts val="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200"/>
              <a:buFont typeface="Arial"/>
              <a:buNone/>
              <a:defRPr sz="1200" b="0" i="1"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7" name="Google Shape;277;p50"/>
          <p:cNvSpPr>
            <a:spLocks noGrp="1"/>
          </p:cNvSpPr>
          <p:nvPr>
            <p:ph type="pic" idx="2"/>
          </p:nvPr>
        </p:nvSpPr>
        <p:spPr>
          <a:xfrm>
            <a:off x="4581525" y="0"/>
            <a:ext cx="4562400" cy="6858000"/>
          </a:xfrm>
          <a:prstGeom prst="rect">
            <a:avLst/>
          </a:prstGeom>
          <a:solidFill>
            <a:srgbClr val="BBBBBB"/>
          </a:solidFill>
          <a:ln>
            <a:noFill/>
          </a:ln>
        </p:spPr>
        <p:txBody>
          <a:bodyPr spcFirstLastPara="1" wrap="square" lIns="0" tIns="2592000" rIns="0" bIns="0" anchor="t" anchorCtr="0"/>
          <a:lstStyle>
            <a:lvl1pPr marR="0" lvl="0" algn="ctr" rtl="0">
              <a:lnSpc>
                <a:spcPct val="172727"/>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R="0" lvl="4"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8" name="Google Shape;278;p50"/>
          <p:cNvSpPr txBox="1">
            <a:spLocks noGrp="1"/>
          </p:cNvSpPr>
          <p:nvPr>
            <p:ph type="body" idx="3"/>
          </p:nvPr>
        </p:nvSpPr>
        <p:spPr>
          <a:xfrm>
            <a:off x="542925" y="5838825"/>
            <a:ext cx="3678300" cy="457200"/>
          </a:xfrm>
          <a:prstGeom prst="rect">
            <a:avLst/>
          </a:prstGeom>
          <a:noFill/>
          <a:ln>
            <a:noFill/>
          </a:ln>
        </p:spPr>
        <p:txBody>
          <a:bodyPr spcFirstLastPara="1" wrap="square" lIns="0" tIns="0" rIns="0" bIns="0" anchor="t" anchorCtr="0"/>
          <a:lstStyle>
            <a:lvl1pPr marL="457200" marR="0" lvl="0" indent="-228600" algn="l" rtl="0">
              <a:lnSpc>
                <a:spcPct val="118181"/>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79" name="Google Shape;279;p50"/>
          <p:cNvPicPr preferRelativeResize="0"/>
          <p:nvPr/>
        </p:nvPicPr>
        <p:blipFill rotWithShape="1">
          <a:blip r:embed="rId2">
            <a:alphaModFix/>
          </a:blip>
          <a:srcRect/>
          <a:stretch/>
        </p:blipFill>
        <p:spPr>
          <a:xfrm>
            <a:off x="500410" y="6376789"/>
            <a:ext cx="918000" cy="279915"/>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Statement and Image Option4">
  <p:cSld name="Statement and Image Option4">
    <p:bg>
      <p:bgPr>
        <a:solidFill>
          <a:srgbClr val="FFFFFF"/>
        </a:solidFill>
        <a:effectLst/>
      </p:bgPr>
    </p:bg>
    <p:spTree>
      <p:nvGrpSpPr>
        <p:cNvPr id="1" name="Shape 280"/>
        <p:cNvGrpSpPr/>
        <p:nvPr/>
      </p:nvGrpSpPr>
      <p:grpSpPr>
        <a:xfrm>
          <a:off x="0" y="0"/>
          <a:ext cx="0" cy="0"/>
          <a:chOff x="0" y="0"/>
          <a:chExt cx="0" cy="0"/>
        </a:xfrm>
      </p:grpSpPr>
      <p:sp>
        <p:nvSpPr>
          <p:cNvPr id="281" name="Google Shape;281;p51"/>
          <p:cNvSpPr txBox="1">
            <a:spLocks noGrp="1"/>
          </p:cNvSpPr>
          <p:nvPr>
            <p:ph type="title"/>
          </p:nvPr>
        </p:nvSpPr>
        <p:spPr>
          <a:xfrm>
            <a:off x="539999" y="418050"/>
            <a:ext cx="4517700" cy="1145100"/>
          </a:xfrm>
          <a:prstGeom prst="rect">
            <a:avLst/>
          </a:prstGeom>
          <a:noFill/>
          <a:ln>
            <a:noFill/>
          </a:ln>
        </p:spPr>
        <p:txBody>
          <a:bodyPr spcFirstLastPara="1" wrap="square" lIns="0" tIns="0" rIns="0" bIns="0" anchor="t" anchorCtr="0"/>
          <a:lstStyle>
            <a:lvl1pPr marR="0" lvl="0" algn="l" rtl="0">
              <a:lnSpc>
                <a:spcPct val="117647"/>
              </a:lnSpc>
              <a:spcBef>
                <a:spcPts val="0"/>
              </a:spcBef>
              <a:spcAft>
                <a:spcPts val="0"/>
              </a:spcAft>
              <a:buClr>
                <a:schemeClr val="dk2"/>
              </a:buClr>
              <a:buSzPts val="3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82" name="Google Shape;282;p51"/>
          <p:cNvSpPr txBox="1">
            <a:spLocks noGrp="1"/>
          </p:cNvSpPr>
          <p:nvPr>
            <p:ph type="body" idx="1"/>
          </p:nvPr>
        </p:nvSpPr>
        <p:spPr>
          <a:xfrm>
            <a:off x="539999" y="1695449"/>
            <a:ext cx="4517700" cy="3124200"/>
          </a:xfrm>
          <a:prstGeom prst="rect">
            <a:avLst/>
          </a:prstGeom>
          <a:noFill/>
          <a:ln>
            <a:noFill/>
          </a:ln>
        </p:spPr>
        <p:txBody>
          <a:bodyPr spcFirstLastPara="1" wrap="square" lIns="0" tIns="0" rIns="0" bIns="0" anchor="t" anchorCtr="0"/>
          <a:lstStyle>
            <a:lvl1pPr marL="457200" marR="0" lvl="0" indent="-228600" algn="l" rtl="0">
              <a:lnSpc>
                <a:spcPct val="118750"/>
              </a:lnSpc>
              <a:spcBef>
                <a:spcPts val="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200"/>
              <a:buFont typeface="Arial"/>
              <a:buNone/>
              <a:defRPr sz="1200" b="0" i="1"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3" name="Google Shape;283;p51"/>
          <p:cNvSpPr>
            <a:spLocks noGrp="1"/>
          </p:cNvSpPr>
          <p:nvPr>
            <p:ph type="pic" idx="2"/>
          </p:nvPr>
        </p:nvSpPr>
        <p:spPr>
          <a:xfrm>
            <a:off x="5867400" y="0"/>
            <a:ext cx="3276600" cy="6858000"/>
          </a:xfrm>
          <a:prstGeom prst="rect">
            <a:avLst/>
          </a:prstGeom>
          <a:solidFill>
            <a:srgbClr val="BBBBBB"/>
          </a:solidFill>
          <a:ln>
            <a:noFill/>
          </a:ln>
        </p:spPr>
        <p:txBody>
          <a:bodyPr spcFirstLastPara="1" wrap="square" lIns="0" tIns="2592000" rIns="0" bIns="0" anchor="t" anchorCtr="0"/>
          <a:lstStyle>
            <a:lvl1pPr marR="0" lvl="0" algn="ctr" rtl="0">
              <a:lnSpc>
                <a:spcPct val="172727"/>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R="0" lvl="4"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4" name="Google Shape;284;p51"/>
          <p:cNvSpPr txBox="1">
            <a:spLocks noGrp="1"/>
          </p:cNvSpPr>
          <p:nvPr>
            <p:ph type="body" idx="3"/>
          </p:nvPr>
        </p:nvSpPr>
        <p:spPr>
          <a:xfrm>
            <a:off x="542925" y="5838825"/>
            <a:ext cx="3581400" cy="457200"/>
          </a:xfrm>
          <a:prstGeom prst="rect">
            <a:avLst/>
          </a:prstGeom>
          <a:noFill/>
          <a:ln>
            <a:noFill/>
          </a:ln>
        </p:spPr>
        <p:txBody>
          <a:bodyPr spcFirstLastPara="1" wrap="square" lIns="0" tIns="0" rIns="0" bIns="0" anchor="t" anchorCtr="0"/>
          <a:lstStyle>
            <a:lvl1pPr marL="457200" marR="0" lvl="0" indent="-228600" algn="l" rtl="0">
              <a:lnSpc>
                <a:spcPct val="118181"/>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85" name="Google Shape;285;p51"/>
          <p:cNvPicPr preferRelativeResize="0"/>
          <p:nvPr/>
        </p:nvPicPr>
        <p:blipFill rotWithShape="1">
          <a:blip r:embed="rId2">
            <a:alphaModFix/>
          </a:blip>
          <a:srcRect/>
          <a:stretch/>
        </p:blipFill>
        <p:spPr>
          <a:xfrm>
            <a:off x="500410" y="6376789"/>
            <a:ext cx="918000" cy="27991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inal Slide Option1">
  <p:cSld name="Final Slide Option1">
    <p:bg>
      <p:bgPr>
        <a:solidFill>
          <a:schemeClr val="dk2"/>
        </a:solidFill>
        <a:effectLst/>
      </p:bgPr>
    </p:bg>
    <p:spTree>
      <p:nvGrpSpPr>
        <p:cNvPr id="1" name="Shape 41"/>
        <p:cNvGrpSpPr/>
        <p:nvPr/>
      </p:nvGrpSpPr>
      <p:grpSpPr>
        <a:xfrm>
          <a:off x="0" y="0"/>
          <a:ext cx="0" cy="0"/>
          <a:chOff x="0" y="0"/>
          <a:chExt cx="0" cy="0"/>
        </a:xfrm>
      </p:grpSpPr>
      <p:pic>
        <p:nvPicPr>
          <p:cNvPr id="42" name="Google Shape;42;p6"/>
          <p:cNvPicPr preferRelativeResize="0"/>
          <p:nvPr/>
        </p:nvPicPr>
        <p:blipFill rotWithShape="1">
          <a:blip r:embed="rId2">
            <a:alphaModFix/>
          </a:blip>
          <a:srcRect/>
          <a:stretch/>
        </p:blipFill>
        <p:spPr>
          <a:xfrm>
            <a:off x="2900930" y="3558921"/>
            <a:ext cx="3380100" cy="216300"/>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Statement and Image Option5">
  <p:cSld name="Statement and Image Option5">
    <p:bg>
      <p:bgPr>
        <a:solidFill>
          <a:srgbClr val="FFFFFF"/>
        </a:solidFill>
        <a:effectLst/>
      </p:bgPr>
    </p:bg>
    <p:spTree>
      <p:nvGrpSpPr>
        <p:cNvPr id="1" name="Shape 286"/>
        <p:cNvGrpSpPr/>
        <p:nvPr/>
      </p:nvGrpSpPr>
      <p:grpSpPr>
        <a:xfrm>
          <a:off x="0" y="0"/>
          <a:ext cx="0" cy="0"/>
          <a:chOff x="0" y="0"/>
          <a:chExt cx="0" cy="0"/>
        </a:xfrm>
      </p:grpSpPr>
      <p:sp>
        <p:nvSpPr>
          <p:cNvPr id="287" name="Google Shape;287;p52"/>
          <p:cNvSpPr txBox="1">
            <a:spLocks noGrp="1"/>
          </p:cNvSpPr>
          <p:nvPr>
            <p:ph type="title"/>
          </p:nvPr>
        </p:nvSpPr>
        <p:spPr>
          <a:xfrm>
            <a:off x="3698875" y="418050"/>
            <a:ext cx="3520500" cy="1145100"/>
          </a:xfrm>
          <a:prstGeom prst="rect">
            <a:avLst/>
          </a:prstGeom>
          <a:noFill/>
          <a:ln>
            <a:noFill/>
          </a:ln>
        </p:spPr>
        <p:txBody>
          <a:bodyPr spcFirstLastPara="1" wrap="square" lIns="0" tIns="0" rIns="0" bIns="0" anchor="t" anchorCtr="0"/>
          <a:lstStyle>
            <a:lvl1pPr marR="0" lvl="0" algn="l" rtl="0">
              <a:lnSpc>
                <a:spcPct val="117647"/>
              </a:lnSpc>
              <a:spcBef>
                <a:spcPts val="0"/>
              </a:spcBef>
              <a:spcAft>
                <a:spcPts val="0"/>
              </a:spcAft>
              <a:buClr>
                <a:schemeClr val="dk2"/>
              </a:buClr>
              <a:buSzPts val="3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88" name="Google Shape;288;p52"/>
          <p:cNvSpPr txBox="1">
            <a:spLocks noGrp="1"/>
          </p:cNvSpPr>
          <p:nvPr>
            <p:ph type="body" idx="1"/>
          </p:nvPr>
        </p:nvSpPr>
        <p:spPr>
          <a:xfrm>
            <a:off x="3698875" y="1695449"/>
            <a:ext cx="4986300" cy="3124200"/>
          </a:xfrm>
          <a:prstGeom prst="rect">
            <a:avLst/>
          </a:prstGeom>
          <a:noFill/>
          <a:ln>
            <a:noFill/>
          </a:ln>
        </p:spPr>
        <p:txBody>
          <a:bodyPr spcFirstLastPara="1" wrap="square" lIns="0" tIns="0" rIns="0" bIns="0" anchor="t" anchorCtr="0"/>
          <a:lstStyle>
            <a:lvl1pPr marL="457200" marR="0" lvl="0" indent="-228600" algn="l" rtl="0">
              <a:lnSpc>
                <a:spcPct val="118750"/>
              </a:lnSpc>
              <a:spcBef>
                <a:spcPts val="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200"/>
              <a:buFont typeface="Arial"/>
              <a:buNone/>
              <a:defRPr sz="1200" b="0" i="1"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9" name="Google Shape;289;p52"/>
          <p:cNvSpPr>
            <a:spLocks noGrp="1"/>
          </p:cNvSpPr>
          <p:nvPr>
            <p:ph type="pic" idx="2"/>
          </p:nvPr>
        </p:nvSpPr>
        <p:spPr>
          <a:xfrm>
            <a:off x="0" y="0"/>
            <a:ext cx="3276600" cy="6858000"/>
          </a:xfrm>
          <a:prstGeom prst="rect">
            <a:avLst/>
          </a:prstGeom>
          <a:solidFill>
            <a:srgbClr val="BBBBBB"/>
          </a:solidFill>
          <a:ln>
            <a:noFill/>
          </a:ln>
        </p:spPr>
        <p:txBody>
          <a:bodyPr spcFirstLastPara="1" wrap="square" lIns="0" tIns="2592000" rIns="0" bIns="0" anchor="t" anchorCtr="0"/>
          <a:lstStyle>
            <a:lvl1pPr marR="0" lvl="0" algn="ctr" rtl="0">
              <a:lnSpc>
                <a:spcPct val="172727"/>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R="0" lvl="4"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290" name="Google Shape;290;p52"/>
          <p:cNvCxnSpPr/>
          <p:nvPr/>
        </p:nvCxnSpPr>
        <p:spPr>
          <a:xfrm>
            <a:off x="8465042" y="6504780"/>
            <a:ext cx="0" cy="86400"/>
          </a:xfrm>
          <a:prstGeom prst="straightConnector1">
            <a:avLst/>
          </a:prstGeom>
          <a:noFill/>
          <a:ln w="9525" cap="flat" cmpd="sng">
            <a:solidFill>
              <a:schemeClr val="lt2"/>
            </a:solidFill>
            <a:prstDash val="solid"/>
            <a:round/>
            <a:headEnd type="none" w="sm" len="sm"/>
            <a:tailEnd type="none" w="sm" len="sm"/>
          </a:ln>
        </p:spPr>
      </p:cxnSp>
      <p:sp>
        <p:nvSpPr>
          <p:cNvPr id="291" name="Google Shape;291;p52"/>
          <p:cNvSpPr txBox="1">
            <a:spLocks noGrp="1"/>
          </p:cNvSpPr>
          <p:nvPr>
            <p:ph type="sldNum" idx="12"/>
          </p:nvPr>
        </p:nvSpPr>
        <p:spPr>
          <a:xfrm>
            <a:off x="8497765" y="6489578"/>
            <a:ext cx="433200" cy="1254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Statement and Image Option6">
  <p:cSld name="Statement and Image Option6">
    <p:bg>
      <p:bgPr>
        <a:solidFill>
          <a:srgbClr val="FFFFFF"/>
        </a:solidFill>
        <a:effectLst/>
      </p:bgPr>
    </p:bg>
    <p:spTree>
      <p:nvGrpSpPr>
        <p:cNvPr id="1" name="Shape 292"/>
        <p:cNvGrpSpPr/>
        <p:nvPr/>
      </p:nvGrpSpPr>
      <p:grpSpPr>
        <a:xfrm>
          <a:off x="0" y="0"/>
          <a:ext cx="0" cy="0"/>
          <a:chOff x="0" y="0"/>
          <a:chExt cx="0" cy="0"/>
        </a:xfrm>
      </p:grpSpPr>
      <p:sp>
        <p:nvSpPr>
          <p:cNvPr id="293" name="Google Shape;293;p53"/>
          <p:cNvSpPr txBox="1">
            <a:spLocks noGrp="1"/>
          </p:cNvSpPr>
          <p:nvPr>
            <p:ph type="title"/>
          </p:nvPr>
        </p:nvSpPr>
        <p:spPr>
          <a:xfrm>
            <a:off x="539998" y="418050"/>
            <a:ext cx="6241800" cy="848700"/>
          </a:xfrm>
          <a:prstGeom prst="rect">
            <a:avLst/>
          </a:prstGeom>
          <a:noFill/>
          <a:ln>
            <a:noFill/>
          </a:ln>
        </p:spPr>
        <p:txBody>
          <a:bodyPr spcFirstLastPara="1" wrap="square" lIns="0" tIns="0" rIns="0" bIns="0" anchor="t" anchorCtr="0"/>
          <a:lstStyle>
            <a:lvl1pPr marR="0" lvl="0" algn="l" rtl="0">
              <a:lnSpc>
                <a:spcPct val="117647"/>
              </a:lnSpc>
              <a:spcBef>
                <a:spcPts val="0"/>
              </a:spcBef>
              <a:spcAft>
                <a:spcPts val="0"/>
              </a:spcAft>
              <a:buClr>
                <a:schemeClr val="dk2"/>
              </a:buClr>
              <a:buSzPts val="3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94" name="Google Shape;294;p53"/>
          <p:cNvSpPr txBox="1">
            <a:spLocks noGrp="1"/>
          </p:cNvSpPr>
          <p:nvPr>
            <p:ph type="body" idx="1"/>
          </p:nvPr>
        </p:nvSpPr>
        <p:spPr>
          <a:xfrm>
            <a:off x="539999" y="1400174"/>
            <a:ext cx="5052900" cy="3124200"/>
          </a:xfrm>
          <a:prstGeom prst="rect">
            <a:avLst/>
          </a:prstGeom>
          <a:noFill/>
          <a:ln>
            <a:noFill/>
          </a:ln>
        </p:spPr>
        <p:txBody>
          <a:bodyPr spcFirstLastPara="1" wrap="square" lIns="0" tIns="0" rIns="0" bIns="0" anchor="t" anchorCtr="0"/>
          <a:lstStyle>
            <a:lvl1pPr marL="457200" marR="0" lvl="0" indent="-228600" algn="l" rtl="0">
              <a:lnSpc>
                <a:spcPct val="118750"/>
              </a:lnSpc>
              <a:spcBef>
                <a:spcPts val="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200"/>
              <a:buFont typeface="Arial"/>
              <a:buNone/>
              <a:defRPr sz="1200" b="0" i="1"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5" name="Google Shape;295;p53"/>
          <p:cNvSpPr>
            <a:spLocks noGrp="1"/>
          </p:cNvSpPr>
          <p:nvPr>
            <p:ph type="pic" idx="2"/>
          </p:nvPr>
        </p:nvSpPr>
        <p:spPr>
          <a:xfrm>
            <a:off x="6048375" y="1447799"/>
            <a:ext cx="2562300" cy="4524300"/>
          </a:xfrm>
          <a:prstGeom prst="rect">
            <a:avLst/>
          </a:prstGeom>
          <a:solidFill>
            <a:srgbClr val="BBBBBB"/>
          </a:solidFill>
          <a:ln>
            <a:noFill/>
          </a:ln>
        </p:spPr>
        <p:txBody>
          <a:bodyPr spcFirstLastPara="1" wrap="square" lIns="0" tIns="2700000" rIns="0" bIns="0" anchor="t" anchorCtr="0"/>
          <a:lstStyle>
            <a:lvl1pPr marR="0" lvl="0" algn="ctr" rtl="0">
              <a:lnSpc>
                <a:spcPct val="172727"/>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R="0" lvl="4"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296" name="Google Shape;296;p53"/>
          <p:cNvCxnSpPr/>
          <p:nvPr/>
        </p:nvCxnSpPr>
        <p:spPr>
          <a:xfrm>
            <a:off x="533400" y="6124575"/>
            <a:ext cx="8086800" cy="0"/>
          </a:xfrm>
          <a:prstGeom prst="straightConnector1">
            <a:avLst/>
          </a:prstGeom>
          <a:noFill/>
          <a:ln w="9525" cap="flat" cmpd="sng">
            <a:solidFill>
              <a:schemeClr val="lt2"/>
            </a:solidFill>
            <a:prstDash val="solid"/>
            <a:round/>
            <a:headEnd type="none" w="sm" len="sm"/>
            <a:tailEnd type="none" w="sm" len="sm"/>
          </a:ln>
        </p:spPr>
      </p:cxnSp>
      <p:sp>
        <p:nvSpPr>
          <p:cNvPr id="297" name="Google Shape;297;p53"/>
          <p:cNvSpPr txBox="1">
            <a:spLocks noGrp="1"/>
          </p:cNvSpPr>
          <p:nvPr>
            <p:ph type="body" idx="3"/>
          </p:nvPr>
        </p:nvSpPr>
        <p:spPr>
          <a:xfrm>
            <a:off x="5267325" y="6172200"/>
            <a:ext cx="3343200" cy="257100"/>
          </a:xfrm>
          <a:prstGeom prst="rect">
            <a:avLst/>
          </a:prstGeom>
          <a:noFill/>
          <a:ln>
            <a:noFill/>
          </a:ln>
        </p:spPr>
        <p:txBody>
          <a:bodyPr spcFirstLastPara="1" wrap="square" lIns="0" tIns="0" rIns="0" bIns="0" anchor="t" anchorCtr="0"/>
          <a:lstStyle>
            <a:lvl1pPr marL="457200" marR="0" lvl="0" indent="-228600" algn="r" rtl="0">
              <a:lnSpc>
                <a:spcPct val="150000"/>
              </a:lnSpc>
              <a:spcBef>
                <a:spcPts val="0"/>
              </a:spcBef>
              <a:spcAft>
                <a:spcPts val="0"/>
              </a:spcAft>
              <a:buClr>
                <a:schemeClr val="lt2"/>
              </a:buClr>
              <a:buSzPts val="600"/>
              <a:buFont typeface="Arial"/>
              <a:buNone/>
              <a:defRPr sz="600" b="0" i="0" u="none" strike="noStrike" cap="none">
                <a:solidFill>
                  <a:schemeClr val="lt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298" name="Google Shape;298;p53"/>
          <p:cNvCxnSpPr/>
          <p:nvPr/>
        </p:nvCxnSpPr>
        <p:spPr>
          <a:xfrm>
            <a:off x="8465042" y="6504780"/>
            <a:ext cx="0" cy="86400"/>
          </a:xfrm>
          <a:prstGeom prst="straightConnector1">
            <a:avLst/>
          </a:prstGeom>
          <a:noFill/>
          <a:ln w="9525" cap="flat" cmpd="sng">
            <a:solidFill>
              <a:schemeClr val="lt2"/>
            </a:solidFill>
            <a:prstDash val="solid"/>
            <a:round/>
            <a:headEnd type="none" w="sm" len="sm"/>
            <a:tailEnd type="none" w="sm" len="sm"/>
          </a:ln>
        </p:spPr>
      </p:cxnSp>
      <p:sp>
        <p:nvSpPr>
          <p:cNvPr id="299" name="Google Shape;299;p53"/>
          <p:cNvSpPr txBox="1">
            <a:spLocks noGrp="1"/>
          </p:cNvSpPr>
          <p:nvPr>
            <p:ph type="sldNum" idx="12"/>
          </p:nvPr>
        </p:nvSpPr>
        <p:spPr>
          <a:xfrm>
            <a:off x="8497765" y="6489578"/>
            <a:ext cx="433200" cy="1254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pic>
        <p:nvPicPr>
          <p:cNvPr id="300" name="Google Shape;300;p53"/>
          <p:cNvPicPr preferRelativeResize="0"/>
          <p:nvPr/>
        </p:nvPicPr>
        <p:blipFill rotWithShape="1">
          <a:blip r:embed="rId2">
            <a:alphaModFix/>
          </a:blip>
          <a:srcRect/>
          <a:stretch/>
        </p:blipFill>
        <p:spPr>
          <a:xfrm>
            <a:off x="500410" y="6376789"/>
            <a:ext cx="918000" cy="279915"/>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Statement Option 1">
  <p:cSld name="Statement Option 1">
    <p:bg>
      <p:bgPr>
        <a:solidFill>
          <a:schemeClr val="lt2"/>
        </a:solidFill>
        <a:effectLst/>
      </p:bgPr>
    </p:bg>
    <p:spTree>
      <p:nvGrpSpPr>
        <p:cNvPr id="1" name="Shape 301"/>
        <p:cNvGrpSpPr/>
        <p:nvPr/>
      </p:nvGrpSpPr>
      <p:grpSpPr>
        <a:xfrm>
          <a:off x="0" y="0"/>
          <a:ext cx="0" cy="0"/>
          <a:chOff x="0" y="0"/>
          <a:chExt cx="0" cy="0"/>
        </a:xfrm>
      </p:grpSpPr>
      <p:pic>
        <p:nvPicPr>
          <p:cNvPr id="302" name="Google Shape;302;p54"/>
          <p:cNvPicPr preferRelativeResize="0"/>
          <p:nvPr/>
        </p:nvPicPr>
        <p:blipFill rotWithShape="1">
          <a:blip r:embed="rId2">
            <a:alphaModFix/>
          </a:blip>
          <a:srcRect t="5770" b="5308"/>
          <a:stretch/>
        </p:blipFill>
        <p:spPr>
          <a:xfrm>
            <a:off x="888486" y="1"/>
            <a:ext cx="7550661" cy="6858000"/>
          </a:xfrm>
          <a:prstGeom prst="rect">
            <a:avLst/>
          </a:prstGeom>
          <a:noFill/>
          <a:ln>
            <a:noFill/>
          </a:ln>
        </p:spPr>
      </p:pic>
      <p:sp>
        <p:nvSpPr>
          <p:cNvPr id="303" name="Google Shape;303;p54"/>
          <p:cNvSpPr txBox="1">
            <a:spLocks noGrp="1"/>
          </p:cNvSpPr>
          <p:nvPr>
            <p:ph type="ctrTitle"/>
          </p:nvPr>
        </p:nvSpPr>
        <p:spPr>
          <a:xfrm>
            <a:off x="1522575" y="2759845"/>
            <a:ext cx="6296400" cy="1338300"/>
          </a:xfrm>
          <a:prstGeom prst="rect">
            <a:avLst/>
          </a:prstGeom>
          <a:noFill/>
          <a:ln>
            <a:noFill/>
          </a:ln>
        </p:spPr>
        <p:txBody>
          <a:bodyPr spcFirstLastPara="1" wrap="square" lIns="0" tIns="0" rIns="0" bIns="0" anchor="ctr" anchorCtr="0"/>
          <a:lstStyle>
            <a:lvl1pPr marR="0" lvl="0" algn="ctr" rtl="0">
              <a:lnSpc>
                <a:spcPct val="117647"/>
              </a:lnSpc>
              <a:spcBef>
                <a:spcPts val="0"/>
              </a:spcBef>
              <a:spcAft>
                <a:spcPts val="0"/>
              </a:spcAft>
              <a:buClr>
                <a:schemeClr val="lt2"/>
              </a:buClr>
              <a:buSzPts val="3400"/>
              <a:buFont typeface="Times New Roman"/>
              <a:buNone/>
              <a:defRPr sz="3400" b="1" i="0" u="none" strike="noStrike" cap="none">
                <a:solidFill>
                  <a:schemeClr val="lt2"/>
                </a:solidFill>
                <a:latin typeface="Times New Roman"/>
                <a:ea typeface="Times New Roman"/>
                <a:cs typeface="Times New Roman"/>
                <a:sym typeface="Times New Roma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304" name="Google Shape;304;p54"/>
          <p:cNvPicPr preferRelativeResize="0"/>
          <p:nvPr/>
        </p:nvPicPr>
        <p:blipFill rotWithShape="1">
          <a:blip r:embed="rId3">
            <a:alphaModFix/>
          </a:blip>
          <a:srcRect/>
          <a:stretch/>
        </p:blipFill>
        <p:spPr>
          <a:xfrm>
            <a:off x="500400" y="6375599"/>
            <a:ext cx="928499" cy="280800"/>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Statement Option 4">
  <p:cSld name="Statement Option 4">
    <p:bg>
      <p:bgPr>
        <a:solidFill>
          <a:srgbClr val="D2DB0E"/>
        </a:solidFill>
        <a:effectLst/>
      </p:bgPr>
    </p:bg>
    <p:spTree>
      <p:nvGrpSpPr>
        <p:cNvPr id="1" name="Shape 305"/>
        <p:cNvGrpSpPr/>
        <p:nvPr/>
      </p:nvGrpSpPr>
      <p:grpSpPr>
        <a:xfrm>
          <a:off x="0" y="0"/>
          <a:ext cx="0" cy="0"/>
          <a:chOff x="0" y="0"/>
          <a:chExt cx="0" cy="0"/>
        </a:xfrm>
      </p:grpSpPr>
      <p:pic>
        <p:nvPicPr>
          <p:cNvPr id="306" name="Google Shape;306;p55"/>
          <p:cNvPicPr preferRelativeResize="0"/>
          <p:nvPr/>
        </p:nvPicPr>
        <p:blipFill rotWithShape="1">
          <a:blip r:embed="rId2">
            <a:alphaModFix/>
          </a:blip>
          <a:srcRect t="5770" b="5308"/>
          <a:stretch/>
        </p:blipFill>
        <p:spPr>
          <a:xfrm>
            <a:off x="888486" y="1"/>
            <a:ext cx="7550661" cy="6858000"/>
          </a:xfrm>
          <a:prstGeom prst="rect">
            <a:avLst/>
          </a:prstGeom>
          <a:noFill/>
          <a:ln>
            <a:noFill/>
          </a:ln>
        </p:spPr>
      </p:pic>
      <p:sp>
        <p:nvSpPr>
          <p:cNvPr id="307" name="Google Shape;307;p55"/>
          <p:cNvSpPr txBox="1">
            <a:spLocks noGrp="1"/>
          </p:cNvSpPr>
          <p:nvPr>
            <p:ph type="ctrTitle"/>
          </p:nvPr>
        </p:nvSpPr>
        <p:spPr>
          <a:xfrm>
            <a:off x="1494000" y="2389031"/>
            <a:ext cx="6296400" cy="1644600"/>
          </a:xfrm>
          <a:prstGeom prst="rect">
            <a:avLst/>
          </a:prstGeom>
          <a:noFill/>
          <a:ln>
            <a:noFill/>
          </a:ln>
        </p:spPr>
        <p:txBody>
          <a:bodyPr spcFirstLastPara="1" wrap="square" lIns="0" tIns="0" rIns="0" bIns="0" anchor="b" anchorCtr="0"/>
          <a:lstStyle>
            <a:lvl1pPr marR="0" lvl="0" algn="ctr" rtl="0">
              <a:lnSpc>
                <a:spcPct val="105882"/>
              </a:lnSpc>
              <a:spcBef>
                <a:spcPts val="0"/>
              </a:spcBef>
              <a:spcAft>
                <a:spcPts val="0"/>
              </a:spcAft>
              <a:buClr>
                <a:schemeClr val="dk2"/>
              </a:buClr>
              <a:buSzPts val="3400"/>
              <a:buFont typeface="Times New Roman"/>
              <a:buNone/>
              <a:defRPr sz="3400" b="1" i="1" u="none" strike="noStrike" cap="none">
                <a:solidFill>
                  <a:schemeClr val="dk2"/>
                </a:solidFill>
                <a:latin typeface="Times New Roman"/>
                <a:ea typeface="Times New Roman"/>
                <a:cs typeface="Times New Roman"/>
                <a:sym typeface="Times New Roma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08" name="Google Shape;308;p55"/>
          <p:cNvSpPr txBox="1">
            <a:spLocks noGrp="1"/>
          </p:cNvSpPr>
          <p:nvPr>
            <p:ph type="body" idx="1"/>
          </p:nvPr>
        </p:nvSpPr>
        <p:spPr>
          <a:xfrm>
            <a:off x="1616075" y="4179105"/>
            <a:ext cx="6015000" cy="366600"/>
          </a:xfrm>
          <a:prstGeom prst="rect">
            <a:avLst/>
          </a:prstGeom>
          <a:noFill/>
          <a:ln>
            <a:noFill/>
          </a:ln>
        </p:spPr>
        <p:txBody>
          <a:bodyPr spcFirstLastPara="1" wrap="square" lIns="0" tIns="0" rIns="0" bIns="0" anchor="t" anchorCtr="0"/>
          <a:lstStyle>
            <a:lvl1pPr marL="457200" marR="0" lvl="0" indent="-228600" algn="ctr" rtl="0">
              <a:lnSpc>
                <a:spcPct val="112500"/>
              </a:lnSpc>
              <a:spcBef>
                <a:spcPts val="0"/>
              </a:spcBef>
              <a:spcAft>
                <a:spcPts val="0"/>
              </a:spcAft>
              <a:buClr>
                <a:schemeClr val="lt2"/>
              </a:buClr>
              <a:buSzPts val="1600"/>
              <a:buFont typeface="Arial"/>
              <a:buNone/>
              <a:defRPr sz="1600" b="0" i="0" u="none" strike="noStrike" cap="none">
                <a:solidFill>
                  <a:schemeClr val="lt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309" name="Google Shape;309;p55"/>
          <p:cNvPicPr preferRelativeResize="0"/>
          <p:nvPr/>
        </p:nvPicPr>
        <p:blipFill rotWithShape="1">
          <a:blip r:embed="rId3">
            <a:alphaModFix/>
          </a:blip>
          <a:srcRect/>
          <a:stretch/>
        </p:blipFill>
        <p:spPr>
          <a:xfrm>
            <a:off x="500410" y="6376789"/>
            <a:ext cx="918000" cy="279915"/>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Product Page">
  <p:cSld name="Product Page">
    <p:bg>
      <p:bgPr>
        <a:solidFill>
          <a:srgbClr val="FFFFFF"/>
        </a:solidFill>
        <a:effectLst/>
      </p:bgPr>
    </p:bg>
    <p:spTree>
      <p:nvGrpSpPr>
        <p:cNvPr id="1" name="Shape 310"/>
        <p:cNvGrpSpPr/>
        <p:nvPr/>
      </p:nvGrpSpPr>
      <p:grpSpPr>
        <a:xfrm>
          <a:off x="0" y="0"/>
          <a:ext cx="0" cy="0"/>
          <a:chOff x="0" y="0"/>
          <a:chExt cx="0" cy="0"/>
        </a:xfrm>
      </p:grpSpPr>
      <p:sp>
        <p:nvSpPr>
          <p:cNvPr id="311" name="Google Shape;311;p56"/>
          <p:cNvSpPr txBox="1">
            <a:spLocks noGrp="1"/>
          </p:cNvSpPr>
          <p:nvPr>
            <p:ph type="title"/>
          </p:nvPr>
        </p:nvSpPr>
        <p:spPr>
          <a:xfrm>
            <a:off x="540000" y="417600"/>
            <a:ext cx="5956200" cy="525300"/>
          </a:xfrm>
          <a:prstGeom prst="rect">
            <a:avLst/>
          </a:prstGeom>
          <a:noFill/>
          <a:ln>
            <a:noFill/>
          </a:ln>
        </p:spPr>
        <p:txBody>
          <a:bodyPr spcFirstLastPara="1" wrap="square" lIns="0" tIns="0" rIns="0" bIns="0" anchor="t" anchorCtr="0"/>
          <a:lstStyle>
            <a:lvl1pPr marR="0" lvl="0" algn="l" rtl="0">
              <a:lnSpc>
                <a:spcPct val="117647"/>
              </a:lnSpc>
              <a:spcBef>
                <a:spcPts val="0"/>
              </a:spcBef>
              <a:spcAft>
                <a:spcPts val="0"/>
              </a:spcAft>
              <a:buClr>
                <a:schemeClr val="dk2"/>
              </a:buClr>
              <a:buSzPts val="3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12" name="Google Shape;312;p56"/>
          <p:cNvSpPr/>
          <p:nvPr/>
        </p:nvSpPr>
        <p:spPr>
          <a:xfrm>
            <a:off x="542925" y="1752601"/>
            <a:ext cx="4857900" cy="4467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 name="Google Shape;313;p56"/>
          <p:cNvSpPr txBox="1">
            <a:spLocks noGrp="1"/>
          </p:cNvSpPr>
          <p:nvPr>
            <p:ph type="body" idx="1"/>
          </p:nvPr>
        </p:nvSpPr>
        <p:spPr>
          <a:xfrm>
            <a:off x="790575" y="1943100"/>
            <a:ext cx="4257600" cy="3162300"/>
          </a:xfrm>
          <a:prstGeom prst="rect">
            <a:avLst/>
          </a:prstGeom>
          <a:noFill/>
          <a:ln>
            <a:noFill/>
          </a:ln>
        </p:spPr>
        <p:txBody>
          <a:bodyPr spcFirstLastPara="1" wrap="square" lIns="0" tIns="0" rIns="0" bIns="0" anchor="t" anchorCtr="0"/>
          <a:lstStyle>
            <a:lvl1pPr marL="457200" marR="0" lvl="0" indent="-228600" algn="l" rtl="0">
              <a:lnSpc>
                <a:spcPct val="115384"/>
              </a:lnSpc>
              <a:spcBef>
                <a:spcPts val="0"/>
              </a:spcBef>
              <a:spcAft>
                <a:spcPts val="0"/>
              </a:spcAft>
              <a:buClr>
                <a:srgbClr val="FFFFFF"/>
              </a:buClr>
              <a:buSzPts val="1300"/>
              <a:buFont typeface="Arial"/>
              <a:buNone/>
              <a:defRPr sz="1300" b="0" i="0" u="none" strike="noStrike" cap="none">
                <a:solidFill>
                  <a:srgbClr val="FFFFFF"/>
                </a:solidFill>
                <a:latin typeface="Arial"/>
                <a:ea typeface="Arial"/>
                <a:cs typeface="Arial"/>
                <a:sym typeface="Arial"/>
              </a:defRPr>
            </a:lvl1pPr>
            <a:lvl2pPr marL="914400" marR="0" lvl="1" indent="-292100" algn="l" rtl="0">
              <a:lnSpc>
                <a:spcPct val="130000"/>
              </a:lnSpc>
              <a:spcBef>
                <a:spcPts val="0"/>
              </a:spcBef>
              <a:spcAft>
                <a:spcPts val="0"/>
              </a:spcAft>
              <a:buClr>
                <a:schemeClr val="lt2"/>
              </a:buClr>
              <a:buSzPts val="1000"/>
              <a:buFont typeface="Arial"/>
              <a:buChar char="•"/>
              <a:defRPr sz="1000" b="0" i="0" u="none" strike="noStrike" cap="none">
                <a:solidFill>
                  <a:schemeClr val="lt1"/>
                </a:solidFill>
                <a:latin typeface="Arial"/>
                <a:ea typeface="Arial"/>
                <a:cs typeface="Arial"/>
                <a:sym typeface="Arial"/>
              </a:defRPr>
            </a:lvl2pPr>
            <a:lvl3pPr marL="1371600" marR="0" lvl="2" indent="-292100" algn="l" rtl="0">
              <a:lnSpc>
                <a:spcPct val="130000"/>
              </a:lnSpc>
              <a:spcBef>
                <a:spcPts val="567"/>
              </a:spcBef>
              <a:spcAft>
                <a:spcPts val="0"/>
              </a:spcAft>
              <a:buClr>
                <a:schemeClr val="accent4"/>
              </a:buClr>
              <a:buSzPts val="1000"/>
              <a:buFont typeface="Arial"/>
              <a:buChar char="‒"/>
              <a:defRPr sz="1000" b="0" i="0" u="none" strike="noStrike" cap="none">
                <a:solidFill>
                  <a:schemeClr val="lt1"/>
                </a:solidFill>
                <a:latin typeface="Arial"/>
                <a:ea typeface="Arial"/>
                <a:cs typeface="Arial"/>
                <a:sym typeface="Arial"/>
              </a:defRPr>
            </a:lvl3pPr>
            <a:lvl4pPr marL="1828800" marR="0" lvl="3" indent="-228600" algn="l" rtl="0">
              <a:lnSpc>
                <a:spcPct val="130000"/>
              </a:lnSpc>
              <a:spcBef>
                <a:spcPts val="567"/>
              </a:spcBef>
              <a:spcAft>
                <a:spcPts val="0"/>
              </a:spcAft>
              <a:buClr>
                <a:schemeClr val="dk1"/>
              </a:buClr>
              <a:buSzPts val="1000"/>
              <a:buFont typeface="Arial"/>
              <a:buNone/>
              <a:defRPr sz="1000" b="0" i="0" u="none" strike="noStrike" cap="none">
                <a:solidFill>
                  <a:schemeClr val="lt1"/>
                </a:solidFill>
                <a:latin typeface="Arial"/>
                <a:ea typeface="Arial"/>
                <a:cs typeface="Arial"/>
                <a:sym typeface="Arial"/>
              </a:defRPr>
            </a:lvl4pPr>
            <a:lvl5pPr marL="2286000" marR="0" lvl="4" indent="-292100" algn="l" rtl="0">
              <a:lnSpc>
                <a:spcPct val="130000"/>
              </a:lnSpc>
              <a:spcBef>
                <a:spcPts val="567"/>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5pPr>
            <a:lvl6pPr marL="2743200" marR="0" lvl="5" indent="-355600" algn="l" rtl="0">
              <a:spcBef>
                <a:spcPts val="567"/>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4" name="Google Shape;314;p56"/>
          <p:cNvSpPr/>
          <p:nvPr/>
        </p:nvSpPr>
        <p:spPr>
          <a:xfrm>
            <a:off x="5524500" y="3324225"/>
            <a:ext cx="3096600" cy="289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 name="Google Shape;315;p56"/>
          <p:cNvSpPr>
            <a:spLocks noGrp="1"/>
          </p:cNvSpPr>
          <p:nvPr>
            <p:ph type="pic" idx="2"/>
          </p:nvPr>
        </p:nvSpPr>
        <p:spPr>
          <a:xfrm>
            <a:off x="5524500" y="1752601"/>
            <a:ext cx="3096000" cy="1571700"/>
          </a:xfrm>
          <a:prstGeom prst="rect">
            <a:avLst/>
          </a:prstGeom>
          <a:solidFill>
            <a:srgbClr val="BBBBBB"/>
          </a:solidFill>
          <a:ln>
            <a:noFill/>
          </a:ln>
        </p:spPr>
        <p:txBody>
          <a:bodyPr spcFirstLastPara="1" wrap="square" lIns="0" tIns="972000" rIns="0" bIns="0" anchor="t" anchorCtr="0"/>
          <a:lstStyle>
            <a:lvl1pPr marR="0" lvl="0" algn="ctr" rtl="0">
              <a:lnSpc>
                <a:spcPct val="19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R="0" lvl="4"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6" name="Google Shape;316;p56"/>
          <p:cNvSpPr txBox="1">
            <a:spLocks noGrp="1"/>
          </p:cNvSpPr>
          <p:nvPr>
            <p:ph type="body" idx="3"/>
          </p:nvPr>
        </p:nvSpPr>
        <p:spPr>
          <a:xfrm>
            <a:off x="5663790" y="3457574"/>
            <a:ext cx="2756400" cy="2390700"/>
          </a:xfrm>
          <a:prstGeom prst="rect">
            <a:avLst/>
          </a:prstGeom>
          <a:noFill/>
          <a:ln>
            <a:noFill/>
          </a:ln>
        </p:spPr>
        <p:txBody>
          <a:bodyPr spcFirstLastPara="1" wrap="square" lIns="0" tIns="0" rIns="0" bIns="0" anchor="t" anchorCtr="0"/>
          <a:lstStyle>
            <a:lvl1pPr marL="457200" marR="0" lvl="0" indent="-228600" algn="l" rtl="0">
              <a:lnSpc>
                <a:spcPct val="122222"/>
              </a:lnSpc>
              <a:spcBef>
                <a:spcPts val="600"/>
              </a:spcBef>
              <a:spcAft>
                <a:spcPts val="0"/>
              </a:spcAft>
              <a:buClr>
                <a:schemeClr val="lt2"/>
              </a:buClr>
              <a:buSzPts val="900"/>
              <a:buFont typeface="Arial"/>
              <a:buNone/>
              <a:defRPr sz="900" b="1" i="0" u="none" strike="noStrike" cap="none">
                <a:solidFill>
                  <a:schemeClr val="lt2"/>
                </a:solidFill>
                <a:latin typeface="Arial"/>
                <a:ea typeface="Arial"/>
                <a:cs typeface="Arial"/>
                <a:sym typeface="Arial"/>
              </a:defRPr>
            </a:lvl1pPr>
            <a:lvl2pPr marL="914400" marR="0" lvl="1" indent="-285750" algn="l" rtl="0">
              <a:lnSpc>
                <a:spcPct val="122222"/>
              </a:lnSpc>
              <a:spcBef>
                <a:spcPts val="600"/>
              </a:spcBef>
              <a:spcAft>
                <a:spcPts val="0"/>
              </a:spcAft>
              <a:buClr>
                <a:schemeClr val="dk2"/>
              </a:buClr>
              <a:buSzPts val="900"/>
              <a:buFont typeface="Arial"/>
              <a:buChar char="•"/>
              <a:defRPr sz="900" b="0" i="0" u="none" strike="noStrike" cap="none">
                <a:solidFill>
                  <a:schemeClr val="lt2"/>
                </a:solidFill>
                <a:latin typeface="Arial"/>
                <a:ea typeface="Arial"/>
                <a:cs typeface="Arial"/>
                <a:sym typeface="Arial"/>
              </a:defRPr>
            </a:lvl2pPr>
            <a:lvl3pPr marL="1371600" marR="0" lvl="2" indent="-292100" algn="l" rtl="0">
              <a:lnSpc>
                <a:spcPct val="130000"/>
              </a:lnSpc>
              <a:spcBef>
                <a:spcPts val="0"/>
              </a:spcBef>
              <a:spcAft>
                <a:spcPts val="0"/>
              </a:spcAft>
              <a:buClr>
                <a:schemeClr val="accent4"/>
              </a:buClr>
              <a:buSzPts val="1000"/>
              <a:buFont typeface="Arial"/>
              <a:buChar char="‒"/>
              <a:defRPr sz="1000" b="0" i="0" u="none" strike="noStrike" cap="none">
                <a:solidFill>
                  <a:schemeClr val="lt1"/>
                </a:solidFill>
                <a:latin typeface="Arial"/>
                <a:ea typeface="Arial"/>
                <a:cs typeface="Arial"/>
                <a:sym typeface="Arial"/>
              </a:defRPr>
            </a:lvl3pPr>
            <a:lvl4pPr marL="1828800" marR="0" lvl="3" indent="-228600" algn="l" rtl="0">
              <a:lnSpc>
                <a:spcPct val="130000"/>
              </a:lnSpc>
              <a:spcBef>
                <a:spcPts val="567"/>
              </a:spcBef>
              <a:spcAft>
                <a:spcPts val="0"/>
              </a:spcAft>
              <a:buClr>
                <a:schemeClr val="dk1"/>
              </a:buClr>
              <a:buSzPts val="1000"/>
              <a:buFont typeface="Arial"/>
              <a:buNone/>
              <a:defRPr sz="1000" b="0" i="0" u="none" strike="noStrike" cap="none">
                <a:solidFill>
                  <a:schemeClr val="lt1"/>
                </a:solidFill>
                <a:latin typeface="Arial"/>
                <a:ea typeface="Arial"/>
                <a:cs typeface="Arial"/>
                <a:sym typeface="Arial"/>
              </a:defRPr>
            </a:lvl4pPr>
            <a:lvl5pPr marL="2286000" marR="0" lvl="4" indent="-292100" algn="l" rtl="0">
              <a:lnSpc>
                <a:spcPct val="130000"/>
              </a:lnSpc>
              <a:spcBef>
                <a:spcPts val="567"/>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5pPr>
            <a:lvl6pPr marL="2743200" marR="0" lvl="5" indent="-355600" algn="l" rtl="0">
              <a:spcBef>
                <a:spcPts val="567"/>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7" name="Google Shape;317;p56"/>
          <p:cNvSpPr txBox="1">
            <a:spLocks noGrp="1"/>
          </p:cNvSpPr>
          <p:nvPr>
            <p:ph type="body" idx="4"/>
          </p:nvPr>
        </p:nvSpPr>
        <p:spPr>
          <a:xfrm>
            <a:off x="542925" y="1076325"/>
            <a:ext cx="4381500" cy="399900"/>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dk2"/>
              </a:buClr>
              <a:buSzPts val="1500"/>
              <a:buFont typeface="Arial"/>
              <a:buNone/>
              <a:defRPr sz="1500" b="1" i="0" u="none" strike="noStrike" cap="none">
                <a:solidFill>
                  <a:schemeClr val="dk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8" name="Google Shape;318;p56"/>
          <p:cNvSpPr>
            <a:spLocks noGrp="1"/>
          </p:cNvSpPr>
          <p:nvPr>
            <p:ph type="pic" idx="5"/>
          </p:nvPr>
        </p:nvSpPr>
        <p:spPr>
          <a:xfrm>
            <a:off x="6743701" y="561975"/>
            <a:ext cx="1857300" cy="466800"/>
          </a:xfrm>
          <a:prstGeom prst="rect">
            <a:avLst/>
          </a:prstGeom>
          <a:solidFill>
            <a:srgbClr val="BBBBBB"/>
          </a:solidFill>
          <a:ln>
            <a:noFill/>
          </a:ln>
        </p:spPr>
        <p:txBody>
          <a:bodyPr spcFirstLastPara="1" wrap="square" lIns="0" tIns="0" rIns="0" bIns="0" anchor="t" anchorCtr="0"/>
          <a:lstStyle>
            <a:lvl1pPr marR="0" lvl="0" algn="ctr" rtl="0">
              <a:lnSpc>
                <a:spcPct val="2375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R="0" lvl="4"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9" name="Google Shape;319;p56"/>
          <p:cNvSpPr txBox="1">
            <a:spLocks noGrp="1"/>
          </p:cNvSpPr>
          <p:nvPr>
            <p:ph type="sldNum" idx="12"/>
          </p:nvPr>
        </p:nvSpPr>
        <p:spPr>
          <a:xfrm>
            <a:off x="8497765" y="6489578"/>
            <a:ext cx="433200" cy="1254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ase study Option1">
  <p:cSld name="Case study Option1">
    <p:bg>
      <p:bgPr>
        <a:solidFill>
          <a:srgbClr val="FFFFFF"/>
        </a:solidFill>
        <a:effectLst/>
      </p:bgPr>
    </p:bg>
    <p:spTree>
      <p:nvGrpSpPr>
        <p:cNvPr id="1" name="Shape 320"/>
        <p:cNvGrpSpPr/>
        <p:nvPr/>
      </p:nvGrpSpPr>
      <p:grpSpPr>
        <a:xfrm>
          <a:off x="0" y="0"/>
          <a:ext cx="0" cy="0"/>
          <a:chOff x="0" y="0"/>
          <a:chExt cx="0" cy="0"/>
        </a:xfrm>
      </p:grpSpPr>
      <p:sp>
        <p:nvSpPr>
          <p:cNvPr id="321" name="Google Shape;321;p57"/>
          <p:cNvSpPr/>
          <p:nvPr/>
        </p:nvSpPr>
        <p:spPr>
          <a:xfrm>
            <a:off x="3286125" y="1409700"/>
            <a:ext cx="5324400" cy="46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 name="Google Shape;322;p57"/>
          <p:cNvSpPr/>
          <p:nvPr/>
        </p:nvSpPr>
        <p:spPr>
          <a:xfrm>
            <a:off x="3286125" y="1872629"/>
            <a:ext cx="5324400" cy="4099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3" name="Google Shape;323;p57"/>
          <p:cNvSpPr txBox="1">
            <a:spLocks noGrp="1"/>
          </p:cNvSpPr>
          <p:nvPr>
            <p:ph type="title"/>
          </p:nvPr>
        </p:nvSpPr>
        <p:spPr>
          <a:xfrm>
            <a:off x="540000" y="417600"/>
            <a:ext cx="6070200" cy="545100"/>
          </a:xfrm>
          <a:prstGeom prst="rect">
            <a:avLst/>
          </a:prstGeom>
          <a:noFill/>
          <a:ln>
            <a:noFill/>
          </a:ln>
        </p:spPr>
        <p:txBody>
          <a:bodyPr spcFirstLastPara="1" wrap="square" lIns="0" tIns="0" rIns="0" bIns="0" anchor="t" anchorCtr="0"/>
          <a:lstStyle>
            <a:lvl1pPr marR="0" lvl="0" algn="l" rtl="0">
              <a:lnSpc>
                <a:spcPct val="117647"/>
              </a:lnSpc>
              <a:spcBef>
                <a:spcPts val="0"/>
              </a:spcBef>
              <a:spcAft>
                <a:spcPts val="0"/>
              </a:spcAft>
              <a:buClr>
                <a:schemeClr val="dk2"/>
              </a:buClr>
              <a:buSzPts val="3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24" name="Google Shape;324;p57"/>
          <p:cNvSpPr txBox="1">
            <a:spLocks noGrp="1"/>
          </p:cNvSpPr>
          <p:nvPr>
            <p:ph type="body" idx="1"/>
          </p:nvPr>
        </p:nvSpPr>
        <p:spPr>
          <a:xfrm>
            <a:off x="3474384" y="1437715"/>
            <a:ext cx="4983900" cy="428700"/>
          </a:xfrm>
          <a:prstGeom prst="rect">
            <a:avLst/>
          </a:prstGeom>
          <a:noFill/>
          <a:ln>
            <a:noFill/>
          </a:ln>
        </p:spPr>
        <p:txBody>
          <a:bodyPr spcFirstLastPara="1" wrap="square" lIns="0" tIns="0" rIns="0" bIns="0" anchor="ctr" anchorCtr="0"/>
          <a:lstStyle>
            <a:lvl1pPr marL="457200" marR="0" lvl="0" indent="-228600" algn="l" rtl="0">
              <a:lnSpc>
                <a:spcPct val="105000"/>
              </a:lnSpc>
              <a:spcBef>
                <a:spcPts val="0"/>
              </a:spcBef>
              <a:spcAft>
                <a:spcPts val="0"/>
              </a:spcAft>
              <a:buClr>
                <a:srgbClr val="FFFFFF"/>
              </a:buClr>
              <a:buSzPts val="2000"/>
              <a:buFont typeface="Arial"/>
              <a:buNone/>
              <a:defRPr sz="2000" b="1" i="0" u="none" strike="noStrike" cap="none">
                <a:solidFill>
                  <a:srgbClr val="FFFFFF"/>
                </a:solidFill>
                <a:latin typeface="Arial"/>
                <a:ea typeface="Arial"/>
                <a:cs typeface="Arial"/>
                <a:sym typeface="Arial"/>
              </a:defRPr>
            </a:lvl1pPr>
            <a:lvl2pPr marL="914400" marR="0" lvl="1" indent="-355600" algn="l" rtl="0">
              <a:lnSpc>
                <a:spcPct val="95000"/>
              </a:lnSpc>
              <a:spcBef>
                <a:spcPts val="0"/>
              </a:spcBef>
              <a:spcAft>
                <a:spcPts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rtl="0">
              <a:lnSpc>
                <a:spcPct val="95000"/>
              </a:lnSpc>
              <a:spcBef>
                <a:spcPts val="0"/>
              </a:spcBef>
              <a:spcAft>
                <a:spcPts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rtl="0">
              <a:lnSpc>
                <a:spcPct val="75000"/>
              </a:lnSpc>
              <a:spcBef>
                <a:spcPts val="0"/>
              </a:spcBef>
              <a:spcAft>
                <a:spcPts val="0"/>
              </a:spcAft>
              <a:buClr>
                <a:schemeClr val="dk1"/>
              </a:buClr>
              <a:buSzPts val="2000"/>
              <a:buFont typeface="Arial"/>
              <a:buNone/>
              <a:defRPr sz="2000" b="1" i="0" u="none" strike="noStrike" cap="none">
                <a:solidFill>
                  <a:schemeClr val="lt1"/>
                </a:solidFill>
                <a:latin typeface="Arial"/>
                <a:ea typeface="Arial"/>
                <a:cs typeface="Arial"/>
                <a:sym typeface="Arial"/>
              </a:defRPr>
            </a:lvl4pPr>
            <a:lvl5pPr marL="2286000" marR="0" lvl="4" indent="-355600" algn="l" rtl="0">
              <a:spcBef>
                <a:spcPts val="85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5" name="Google Shape;325;p57"/>
          <p:cNvSpPr txBox="1">
            <a:spLocks noGrp="1"/>
          </p:cNvSpPr>
          <p:nvPr>
            <p:ph type="body" idx="2"/>
          </p:nvPr>
        </p:nvSpPr>
        <p:spPr>
          <a:xfrm>
            <a:off x="3495113" y="2019300"/>
            <a:ext cx="4867800" cy="3657600"/>
          </a:xfrm>
          <a:prstGeom prst="rect">
            <a:avLst/>
          </a:prstGeom>
          <a:noFill/>
          <a:ln>
            <a:noFill/>
          </a:ln>
        </p:spPr>
        <p:txBody>
          <a:bodyPr spcFirstLastPara="1" wrap="square" lIns="0" tIns="0" rIns="0" bIns="0" anchor="t" anchorCtr="0"/>
          <a:lstStyle>
            <a:lvl1pPr marL="457200" marR="0" lvl="0" indent="-228600" algn="l" rtl="0">
              <a:lnSpc>
                <a:spcPct val="130000"/>
              </a:lnSpc>
              <a:spcBef>
                <a:spcPts val="0"/>
              </a:spcBef>
              <a:spcAft>
                <a:spcPts val="0"/>
              </a:spcAft>
              <a:buClr>
                <a:schemeClr val="lt2"/>
              </a:buClr>
              <a:buSzPts val="1000"/>
              <a:buFont typeface="Arial"/>
              <a:buNone/>
              <a:defRPr sz="1000" b="1" i="0" u="none" strike="noStrike" cap="none">
                <a:solidFill>
                  <a:schemeClr val="lt2"/>
                </a:solidFill>
                <a:latin typeface="Arial"/>
                <a:ea typeface="Arial"/>
                <a:cs typeface="Arial"/>
                <a:sym typeface="Arial"/>
              </a:defRPr>
            </a:lvl1pPr>
            <a:lvl2pPr marL="914400" marR="0" lvl="1" indent="-228600" algn="l" rtl="0">
              <a:lnSpc>
                <a:spcPct val="130000"/>
              </a:lnSpc>
              <a:spcBef>
                <a:spcPts val="567"/>
              </a:spcBef>
              <a:spcAft>
                <a:spcPts val="0"/>
              </a:spcAft>
              <a:buClr>
                <a:schemeClr val="lt2"/>
              </a:buClr>
              <a:buSzPts val="1000"/>
              <a:buFont typeface="Arial"/>
              <a:buNone/>
              <a:defRPr sz="1000" b="0" i="0" u="none" strike="noStrike" cap="none">
                <a:solidFill>
                  <a:srgbClr val="000000"/>
                </a:solidFill>
                <a:latin typeface="Arial"/>
                <a:ea typeface="Arial"/>
                <a:cs typeface="Arial"/>
                <a:sym typeface="Arial"/>
              </a:defRPr>
            </a:lvl2pPr>
            <a:lvl3pPr marL="1371600" marR="0" lvl="2" indent="-292100" algn="l" rtl="0">
              <a:lnSpc>
                <a:spcPct val="130000"/>
              </a:lnSpc>
              <a:spcBef>
                <a:spcPts val="567"/>
              </a:spcBef>
              <a:spcAft>
                <a:spcPts val="0"/>
              </a:spcAft>
              <a:buClr>
                <a:schemeClr val="lt2"/>
              </a:buClr>
              <a:buSzPts val="1000"/>
              <a:buFont typeface="Arial"/>
              <a:buChar char="-"/>
              <a:defRPr sz="1000" b="0" i="0" u="none" strike="noStrike" cap="none">
                <a:solidFill>
                  <a:srgbClr val="000000"/>
                </a:solidFill>
                <a:latin typeface="Arial"/>
                <a:ea typeface="Arial"/>
                <a:cs typeface="Arial"/>
                <a:sym typeface="Arial"/>
              </a:defRPr>
            </a:lvl3pPr>
            <a:lvl4pPr marL="1828800" marR="0" lvl="3" indent="-228600" algn="l" rtl="0">
              <a:lnSpc>
                <a:spcPct val="130000"/>
              </a:lnSpc>
              <a:spcBef>
                <a:spcPts val="567"/>
              </a:spcBef>
              <a:spcAft>
                <a:spcPts val="0"/>
              </a:spcAft>
              <a:buClr>
                <a:schemeClr val="dk1"/>
              </a:buClr>
              <a:buSzPts val="10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6" name="Google Shape;326;p57"/>
          <p:cNvSpPr>
            <a:spLocks noGrp="1"/>
          </p:cNvSpPr>
          <p:nvPr>
            <p:ph type="pic" idx="3"/>
          </p:nvPr>
        </p:nvSpPr>
        <p:spPr>
          <a:xfrm>
            <a:off x="542925" y="1409700"/>
            <a:ext cx="2562300" cy="2190900"/>
          </a:xfrm>
          <a:prstGeom prst="rect">
            <a:avLst/>
          </a:prstGeom>
          <a:solidFill>
            <a:srgbClr val="BBBBBB"/>
          </a:solidFill>
          <a:ln>
            <a:noFill/>
          </a:ln>
        </p:spPr>
        <p:txBody>
          <a:bodyPr spcFirstLastPara="1" wrap="square" lIns="0" tIns="1440000" rIns="0" bIns="0" anchor="t" anchorCtr="0"/>
          <a:lstStyle>
            <a:lvl1pPr marR="0" lvl="0" algn="ctr" rtl="0">
              <a:lnSpc>
                <a:spcPct val="19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R="0" lvl="4"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7" name="Google Shape;327;p57"/>
          <p:cNvSpPr>
            <a:spLocks noGrp="1"/>
          </p:cNvSpPr>
          <p:nvPr>
            <p:ph type="pic" idx="4"/>
          </p:nvPr>
        </p:nvSpPr>
        <p:spPr>
          <a:xfrm>
            <a:off x="542925" y="3762375"/>
            <a:ext cx="2562300" cy="2190900"/>
          </a:xfrm>
          <a:prstGeom prst="rect">
            <a:avLst/>
          </a:prstGeom>
          <a:solidFill>
            <a:srgbClr val="BBBBBB"/>
          </a:solidFill>
          <a:ln>
            <a:noFill/>
          </a:ln>
        </p:spPr>
        <p:txBody>
          <a:bodyPr spcFirstLastPara="1" wrap="square" lIns="0" tIns="1440000" rIns="0" bIns="0" anchor="t" anchorCtr="0"/>
          <a:lstStyle>
            <a:lvl1pPr marR="0" lvl="0" algn="ctr" rtl="0">
              <a:lnSpc>
                <a:spcPct val="19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R="0" lvl="4"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8" name="Google Shape;328;p57"/>
          <p:cNvSpPr>
            <a:spLocks noGrp="1"/>
          </p:cNvSpPr>
          <p:nvPr>
            <p:ph type="pic" idx="5"/>
          </p:nvPr>
        </p:nvSpPr>
        <p:spPr>
          <a:xfrm>
            <a:off x="6743701" y="561975"/>
            <a:ext cx="1857300" cy="466800"/>
          </a:xfrm>
          <a:prstGeom prst="rect">
            <a:avLst/>
          </a:prstGeom>
          <a:solidFill>
            <a:srgbClr val="BBBBBB"/>
          </a:solidFill>
          <a:ln>
            <a:noFill/>
          </a:ln>
        </p:spPr>
        <p:txBody>
          <a:bodyPr spcFirstLastPara="1" wrap="square" lIns="0" tIns="0" rIns="0" bIns="0" anchor="t" anchorCtr="0"/>
          <a:lstStyle>
            <a:lvl1pPr marR="0" lvl="0" algn="ctr" rtl="0">
              <a:lnSpc>
                <a:spcPct val="2375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R="0" lvl="4"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9" name="Google Shape;329;p57"/>
          <p:cNvSpPr txBox="1">
            <a:spLocks noGrp="1"/>
          </p:cNvSpPr>
          <p:nvPr>
            <p:ph type="sldNum" idx="12"/>
          </p:nvPr>
        </p:nvSpPr>
        <p:spPr>
          <a:xfrm>
            <a:off x="8497765" y="6489578"/>
            <a:ext cx="433200" cy="1254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ase study Option2">
  <p:cSld name="Case study Option2">
    <p:bg>
      <p:bgPr>
        <a:solidFill>
          <a:srgbClr val="FFFFFF"/>
        </a:solidFill>
        <a:effectLst/>
      </p:bgPr>
    </p:bg>
    <p:spTree>
      <p:nvGrpSpPr>
        <p:cNvPr id="1" name="Shape 330"/>
        <p:cNvGrpSpPr/>
        <p:nvPr/>
      </p:nvGrpSpPr>
      <p:grpSpPr>
        <a:xfrm>
          <a:off x="0" y="0"/>
          <a:ext cx="0" cy="0"/>
          <a:chOff x="0" y="0"/>
          <a:chExt cx="0" cy="0"/>
        </a:xfrm>
      </p:grpSpPr>
      <p:sp>
        <p:nvSpPr>
          <p:cNvPr id="331" name="Google Shape;331;p58"/>
          <p:cNvSpPr/>
          <p:nvPr/>
        </p:nvSpPr>
        <p:spPr>
          <a:xfrm>
            <a:off x="3286125" y="1409700"/>
            <a:ext cx="5324400" cy="46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Arial"/>
              <a:ea typeface="Arial"/>
              <a:cs typeface="Arial"/>
              <a:sym typeface="Arial"/>
            </a:endParaRPr>
          </a:p>
        </p:txBody>
      </p:sp>
      <p:sp>
        <p:nvSpPr>
          <p:cNvPr id="332" name="Google Shape;332;p58"/>
          <p:cNvSpPr/>
          <p:nvPr/>
        </p:nvSpPr>
        <p:spPr>
          <a:xfrm>
            <a:off x="3286125" y="1872629"/>
            <a:ext cx="5324400" cy="4099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3" name="Google Shape;333;p58"/>
          <p:cNvSpPr txBox="1">
            <a:spLocks noGrp="1"/>
          </p:cNvSpPr>
          <p:nvPr>
            <p:ph type="title"/>
          </p:nvPr>
        </p:nvSpPr>
        <p:spPr>
          <a:xfrm>
            <a:off x="540000" y="417600"/>
            <a:ext cx="6079800" cy="545100"/>
          </a:xfrm>
          <a:prstGeom prst="rect">
            <a:avLst/>
          </a:prstGeom>
          <a:noFill/>
          <a:ln>
            <a:noFill/>
          </a:ln>
        </p:spPr>
        <p:txBody>
          <a:bodyPr spcFirstLastPara="1" wrap="square" lIns="0" tIns="0" rIns="0" bIns="0" anchor="t" anchorCtr="0"/>
          <a:lstStyle>
            <a:lvl1pPr marR="0" lvl="0" algn="l" rtl="0">
              <a:lnSpc>
                <a:spcPct val="117647"/>
              </a:lnSpc>
              <a:spcBef>
                <a:spcPts val="0"/>
              </a:spcBef>
              <a:spcAft>
                <a:spcPts val="0"/>
              </a:spcAft>
              <a:buClr>
                <a:schemeClr val="dk2"/>
              </a:buClr>
              <a:buSzPts val="3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34" name="Google Shape;334;p58"/>
          <p:cNvSpPr txBox="1">
            <a:spLocks noGrp="1"/>
          </p:cNvSpPr>
          <p:nvPr>
            <p:ph type="body" idx="1"/>
          </p:nvPr>
        </p:nvSpPr>
        <p:spPr>
          <a:xfrm>
            <a:off x="3474384" y="1447240"/>
            <a:ext cx="4983900" cy="428700"/>
          </a:xfrm>
          <a:prstGeom prst="rect">
            <a:avLst/>
          </a:prstGeom>
          <a:noFill/>
          <a:ln>
            <a:noFill/>
          </a:ln>
        </p:spPr>
        <p:txBody>
          <a:bodyPr spcFirstLastPara="1" wrap="square" lIns="0" tIns="0" rIns="0" bIns="0" anchor="ctr" anchorCtr="0"/>
          <a:lstStyle>
            <a:lvl1pPr marL="457200" marR="0" lvl="0" indent="-228600" algn="l" rtl="0">
              <a:lnSpc>
                <a:spcPct val="105000"/>
              </a:lnSpc>
              <a:spcBef>
                <a:spcPts val="0"/>
              </a:spcBef>
              <a:spcAft>
                <a:spcPts val="0"/>
              </a:spcAft>
              <a:buClr>
                <a:schemeClr val="lt2"/>
              </a:buClr>
              <a:buSzPts val="2000"/>
              <a:buFont typeface="Arial"/>
              <a:buNone/>
              <a:defRPr sz="2000" b="1" i="0" u="none" strike="noStrike" cap="none">
                <a:solidFill>
                  <a:schemeClr val="lt2"/>
                </a:solidFill>
                <a:latin typeface="Arial"/>
                <a:ea typeface="Arial"/>
                <a:cs typeface="Arial"/>
                <a:sym typeface="Arial"/>
              </a:defRPr>
            </a:lvl1pPr>
            <a:lvl2pPr marL="914400" marR="0" lvl="1" indent="-355600" algn="l" rtl="0">
              <a:lnSpc>
                <a:spcPct val="95000"/>
              </a:lnSpc>
              <a:spcBef>
                <a:spcPts val="0"/>
              </a:spcBef>
              <a:spcAft>
                <a:spcPts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rtl="0">
              <a:lnSpc>
                <a:spcPct val="95000"/>
              </a:lnSpc>
              <a:spcBef>
                <a:spcPts val="0"/>
              </a:spcBef>
              <a:spcAft>
                <a:spcPts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rtl="0">
              <a:lnSpc>
                <a:spcPct val="75000"/>
              </a:lnSpc>
              <a:spcBef>
                <a:spcPts val="0"/>
              </a:spcBef>
              <a:spcAft>
                <a:spcPts val="0"/>
              </a:spcAft>
              <a:buClr>
                <a:schemeClr val="dk1"/>
              </a:buClr>
              <a:buSzPts val="2000"/>
              <a:buFont typeface="Arial"/>
              <a:buNone/>
              <a:defRPr sz="2000" b="1" i="0" u="none" strike="noStrike" cap="none">
                <a:solidFill>
                  <a:schemeClr val="lt1"/>
                </a:solidFill>
                <a:latin typeface="Arial"/>
                <a:ea typeface="Arial"/>
                <a:cs typeface="Arial"/>
                <a:sym typeface="Arial"/>
              </a:defRPr>
            </a:lvl4pPr>
            <a:lvl5pPr marL="2286000" marR="0" lvl="4" indent="-355600" algn="l" rtl="0">
              <a:spcBef>
                <a:spcPts val="85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5" name="Google Shape;335;p58"/>
          <p:cNvSpPr txBox="1">
            <a:spLocks noGrp="1"/>
          </p:cNvSpPr>
          <p:nvPr>
            <p:ph type="body" idx="2"/>
          </p:nvPr>
        </p:nvSpPr>
        <p:spPr>
          <a:xfrm>
            <a:off x="3495113" y="2019300"/>
            <a:ext cx="4867800" cy="3657600"/>
          </a:xfrm>
          <a:prstGeom prst="rect">
            <a:avLst/>
          </a:prstGeom>
          <a:noFill/>
          <a:ln>
            <a:noFill/>
          </a:ln>
        </p:spPr>
        <p:txBody>
          <a:bodyPr spcFirstLastPara="1" wrap="square" lIns="0" tIns="0" rIns="0" bIns="0" anchor="t" anchorCtr="0"/>
          <a:lstStyle>
            <a:lvl1pPr marL="457200" marR="0" lvl="0" indent="-228600" algn="l" rtl="0">
              <a:lnSpc>
                <a:spcPct val="130000"/>
              </a:lnSpc>
              <a:spcBef>
                <a:spcPts val="0"/>
              </a:spcBef>
              <a:spcAft>
                <a:spcPts val="0"/>
              </a:spcAft>
              <a:buClr>
                <a:schemeClr val="lt2"/>
              </a:buClr>
              <a:buSzPts val="1000"/>
              <a:buFont typeface="Arial"/>
              <a:buNone/>
              <a:defRPr sz="1000" b="1" i="0" u="none" strike="noStrike" cap="none">
                <a:solidFill>
                  <a:schemeClr val="lt2"/>
                </a:solidFill>
                <a:latin typeface="Arial"/>
                <a:ea typeface="Arial"/>
                <a:cs typeface="Arial"/>
                <a:sym typeface="Arial"/>
              </a:defRPr>
            </a:lvl1pPr>
            <a:lvl2pPr marL="914400" marR="0" lvl="1" indent="-228600" algn="l" rtl="0">
              <a:lnSpc>
                <a:spcPct val="130000"/>
              </a:lnSpc>
              <a:spcBef>
                <a:spcPts val="567"/>
              </a:spcBef>
              <a:spcAft>
                <a:spcPts val="0"/>
              </a:spcAft>
              <a:buClr>
                <a:schemeClr val="lt2"/>
              </a:buClr>
              <a:buSzPts val="1000"/>
              <a:buFont typeface="Arial"/>
              <a:buNone/>
              <a:defRPr sz="1000" b="0" i="0" u="none" strike="noStrike" cap="none">
                <a:solidFill>
                  <a:srgbClr val="000000"/>
                </a:solidFill>
                <a:latin typeface="Arial"/>
                <a:ea typeface="Arial"/>
                <a:cs typeface="Arial"/>
                <a:sym typeface="Arial"/>
              </a:defRPr>
            </a:lvl2pPr>
            <a:lvl3pPr marL="1371600" marR="0" lvl="2" indent="-292100" algn="l" rtl="0">
              <a:lnSpc>
                <a:spcPct val="130000"/>
              </a:lnSpc>
              <a:spcBef>
                <a:spcPts val="567"/>
              </a:spcBef>
              <a:spcAft>
                <a:spcPts val="0"/>
              </a:spcAft>
              <a:buClr>
                <a:schemeClr val="lt2"/>
              </a:buClr>
              <a:buSzPts val="1000"/>
              <a:buFont typeface="Arial"/>
              <a:buChar char="-"/>
              <a:defRPr sz="1000" b="0" i="0" u="none" strike="noStrike" cap="none">
                <a:solidFill>
                  <a:srgbClr val="000000"/>
                </a:solidFill>
                <a:latin typeface="Arial"/>
                <a:ea typeface="Arial"/>
                <a:cs typeface="Arial"/>
                <a:sym typeface="Arial"/>
              </a:defRPr>
            </a:lvl3pPr>
            <a:lvl4pPr marL="1828800" marR="0" lvl="3" indent="-228600" algn="l" rtl="0">
              <a:lnSpc>
                <a:spcPct val="130000"/>
              </a:lnSpc>
              <a:spcBef>
                <a:spcPts val="567"/>
              </a:spcBef>
              <a:spcAft>
                <a:spcPts val="0"/>
              </a:spcAft>
              <a:buClr>
                <a:schemeClr val="dk1"/>
              </a:buClr>
              <a:buSzPts val="10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6" name="Google Shape;336;p58"/>
          <p:cNvSpPr>
            <a:spLocks noGrp="1"/>
          </p:cNvSpPr>
          <p:nvPr>
            <p:ph type="pic" idx="3"/>
          </p:nvPr>
        </p:nvSpPr>
        <p:spPr>
          <a:xfrm>
            <a:off x="542925" y="1409700"/>
            <a:ext cx="2562300" cy="2190900"/>
          </a:xfrm>
          <a:prstGeom prst="rect">
            <a:avLst/>
          </a:prstGeom>
          <a:solidFill>
            <a:srgbClr val="BBBBBB"/>
          </a:solidFill>
          <a:ln>
            <a:noFill/>
          </a:ln>
        </p:spPr>
        <p:txBody>
          <a:bodyPr spcFirstLastPara="1" wrap="square" lIns="0" tIns="1440000" rIns="0" bIns="0" anchor="t" anchorCtr="0"/>
          <a:lstStyle>
            <a:lvl1pPr marR="0" lvl="0" algn="ctr" rtl="0">
              <a:lnSpc>
                <a:spcPct val="19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R="0" lvl="4"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7" name="Google Shape;337;p58"/>
          <p:cNvSpPr>
            <a:spLocks noGrp="1"/>
          </p:cNvSpPr>
          <p:nvPr>
            <p:ph type="pic" idx="4"/>
          </p:nvPr>
        </p:nvSpPr>
        <p:spPr>
          <a:xfrm>
            <a:off x="542925" y="3762375"/>
            <a:ext cx="2562300" cy="2190900"/>
          </a:xfrm>
          <a:prstGeom prst="rect">
            <a:avLst/>
          </a:prstGeom>
          <a:solidFill>
            <a:srgbClr val="BBBBBB"/>
          </a:solidFill>
          <a:ln>
            <a:noFill/>
          </a:ln>
        </p:spPr>
        <p:txBody>
          <a:bodyPr spcFirstLastPara="1" wrap="square" lIns="0" tIns="1440000" rIns="0" bIns="0" anchor="t" anchorCtr="0"/>
          <a:lstStyle>
            <a:lvl1pPr marR="0" lvl="0" algn="ctr" rtl="0">
              <a:lnSpc>
                <a:spcPct val="19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R="0" lvl="4"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8" name="Google Shape;338;p58"/>
          <p:cNvSpPr>
            <a:spLocks noGrp="1"/>
          </p:cNvSpPr>
          <p:nvPr>
            <p:ph type="pic" idx="5"/>
          </p:nvPr>
        </p:nvSpPr>
        <p:spPr>
          <a:xfrm>
            <a:off x="6743701" y="561975"/>
            <a:ext cx="1857300" cy="466800"/>
          </a:xfrm>
          <a:prstGeom prst="rect">
            <a:avLst/>
          </a:prstGeom>
          <a:solidFill>
            <a:srgbClr val="BBBBBB"/>
          </a:solidFill>
          <a:ln>
            <a:noFill/>
          </a:ln>
        </p:spPr>
        <p:txBody>
          <a:bodyPr spcFirstLastPara="1" wrap="square" lIns="0" tIns="0" rIns="0" bIns="0" anchor="t" anchorCtr="0"/>
          <a:lstStyle>
            <a:lvl1pPr marR="0" lvl="0" algn="ctr" rtl="0">
              <a:lnSpc>
                <a:spcPct val="2375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R="0" lvl="4"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9" name="Google Shape;339;p58"/>
          <p:cNvSpPr txBox="1">
            <a:spLocks noGrp="1"/>
          </p:cNvSpPr>
          <p:nvPr>
            <p:ph type="sldNum" idx="12"/>
          </p:nvPr>
        </p:nvSpPr>
        <p:spPr>
          <a:xfrm>
            <a:off x="8497765" y="6489578"/>
            <a:ext cx="433200" cy="1254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rgbClr val="FFFFFF"/>
        </a:solidFill>
        <a:effectLst/>
      </p:bgPr>
    </p:bg>
    <p:spTree>
      <p:nvGrpSpPr>
        <p:cNvPr id="1" name="Shape 340"/>
        <p:cNvGrpSpPr/>
        <p:nvPr/>
      </p:nvGrpSpPr>
      <p:grpSpPr>
        <a:xfrm>
          <a:off x="0" y="0"/>
          <a:ext cx="0" cy="0"/>
          <a:chOff x="0" y="0"/>
          <a:chExt cx="0" cy="0"/>
        </a:xfrm>
      </p:grpSpPr>
      <p:sp>
        <p:nvSpPr>
          <p:cNvPr id="341" name="Google Shape;341;p59"/>
          <p:cNvSpPr txBox="1">
            <a:spLocks noGrp="1"/>
          </p:cNvSpPr>
          <p:nvPr>
            <p:ph type="title"/>
          </p:nvPr>
        </p:nvSpPr>
        <p:spPr>
          <a:xfrm>
            <a:off x="541338" y="417599"/>
            <a:ext cx="5081700" cy="1096800"/>
          </a:xfrm>
          <a:prstGeom prst="rect">
            <a:avLst/>
          </a:prstGeom>
          <a:noFill/>
          <a:ln>
            <a:noFill/>
          </a:ln>
        </p:spPr>
        <p:txBody>
          <a:bodyPr spcFirstLastPara="1" wrap="square" lIns="0" tIns="0" rIns="0" bIns="0" anchor="t" anchorCtr="0"/>
          <a:lstStyle>
            <a:lvl1pPr marR="0" lvl="0" algn="l" rtl="0">
              <a:lnSpc>
                <a:spcPct val="117647"/>
              </a:lnSpc>
              <a:spcBef>
                <a:spcPts val="0"/>
              </a:spcBef>
              <a:spcAft>
                <a:spcPts val="0"/>
              </a:spcAft>
              <a:buClr>
                <a:schemeClr val="dk2"/>
              </a:buClr>
              <a:buSzPts val="3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42" name="Google Shape;342;p59"/>
          <p:cNvSpPr txBox="1">
            <a:spLocks noGrp="1"/>
          </p:cNvSpPr>
          <p:nvPr>
            <p:ph type="body" idx="1"/>
          </p:nvPr>
        </p:nvSpPr>
        <p:spPr>
          <a:xfrm>
            <a:off x="542926" y="1704975"/>
            <a:ext cx="6059400" cy="3171900"/>
          </a:xfrm>
          <a:prstGeom prst="rect">
            <a:avLst/>
          </a:prstGeom>
          <a:noFill/>
          <a:ln>
            <a:noFill/>
          </a:ln>
        </p:spPr>
        <p:txBody>
          <a:bodyPr spcFirstLastPara="1" wrap="square" lIns="0" tIns="0" rIns="0" bIns="0" anchor="t" anchorCtr="0"/>
          <a:lstStyle>
            <a:lvl1pPr marL="457200" marR="0" lvl="0" indent="-228600" algn="l" rtl="0">
              <a:lnSpc>
                <a:spcPct val="11875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rgbClr val="000000"/>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43" name="Google Shape;343;p59"/>
          <p:cNvSpPr txBox="1">
            <a:spLocks noGrp="1"/>
          </p:cNvSpPr>
          <p:nvPr>
            <p:ph type="sldNum" idx="12"/>
          </p:nvPr>
        </p:nvSpPr>
        <p:spPr>
          <a:xfrm>
            <a:off x="8497765" y="6489578"/>
            <a:ext cx="433200" cy="1254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Numbered">
  <p:cSld name="Numbered">
    <p:bg>
      <p:bgPr>
        <a:solidFill>
          <a:srgbClr val="FFFFFF"/>
        </a:solidFill>
        <a:effectLst/>
      </p:bgPr>
    </p:bg>
    <p:spTree>
      <p:nvGrpSpPr>
        <p:cNvPr id="1" name="Shape 344"/>
        <p:cNvGrpSpPr/>
        <p:nvPr/>
      </p:nvGrpSpPr>
      <p:grpSpPr>
        <a:xfrm>
          <a:off x="0" y="0"/>
          <a:ext cx="0" cy="0"/>
          <a:chOff x="0" y="0"/>
          <a:chExt cx="0" cy="0"/>
        </a:xfrm>
      </p:grpSpPr>
      <p:sp>
        <p:nvSpPr>
          <p:cNvPr id="345" name="Google Shape;345;p60"/>
          <p:cNvSpPr txBox="1">
            <a:spLocks noGrp="1"/>
          </p:cNvSpPr>
          <p:nvPr>
            <p:ph type="title"/>
          </p:nvPr>
        </p:nvSpPr>
        <p:spPr>
          <a:xfrm>
            <a:off x="541338" y="417599"/>
            <a:ext cx="5081700" cy="1116000"/>
          </a:xfrm>
          <a:prstGeom prst="rect">
            <a:avLst/>
          </a:prstGeom>
          <a:noFill/>
          <a:ln>
            <a:noFill/>
          </a:ln>
        </p:spPr>
        <p:txBody>
          <a:bodyPr spcFirstLastPara="1" wrap="square" lIns="0" tIns="0" rIns="0" bIns="0" anchor="t" anchorCtr="0"/>
          <a:lstStyle>
            <a:lvl1pPr marR="0" lvl="0" algn="l" rtl="0">
              <a:lnSpc>
                <a:spcPct val="117647"/>
              </a:lnSpc>
              <a:spcBef>
                <a:spcPts val="0"/>
              </a:spcBef>
              <a:spcAft>
                <a:spcPts val="0"/>
              </a:spcAft>
              <a:buClr>
                <a:schemeClr val="dk2"/>
              </a:buClr>
              <a:buSzPts val="3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46" name="Google Shape;346;p60"/>
          <p:cNvSpPr txBox="1">
            <a:spLocks noGrp="1"/>
          </p:cNvSpPr>
          <p:nvPr>
            <p:ph type="body" idx="1"/>
          </p:nvPr>
        </p:nvSpPr>
        <p:spPr>
          <a:xfrm>
            <a:off x="542925" y="1809750"/>
            <a:ext cx="6495900" cy="3781500"/>
          </a:xfrm>
          <a:prstGeom prst="rect">
            <a:avLst/>
          </a:prstGeom>
          <a:noFill/>
          <a:ln>
            <a:noFill/>
          </a:ln>
        </p:spPr>
        <p:txBody>
          <a:bodyPr spcFirstLastPara="1" wrap="square" lIns="0" tIns="0" rIns="0" bIns="0" anchor="t" anchorCtr="0"/>
          <a:lstStyle>
            <a:lvl1pPr marL="457200" marR="0" lvl="0" indent="-330200" algn="l" rtl="0">
              <a:lnSpc>
                <a:spcPct val="118750"/>
              </a:lnSpc>
              <a:spcBef>
                <a:spcPts val="1134"/>
              </a:spcBef>
              <a:spcAft>
                <a:spcPts val="0"/>
              </a:spcAft>
              <a:buClr>
                <a:schemeClr val="dk2"/>
              </a:buClr>
              <a:buSzPts val="1600"/>
              <a:buFont typeface="Times New Roman"/>
              <a:buAutoNum type="arabicPeriod"/>
              <a:defRPr sz="1600" b="1" i="0" u="none" strike="noStrike" cap="none">
                <a:solidFill>
                  <a:schemeClr val="dk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rgbClr val="000000"/>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47" name="Google Shape;347;p60"/>
          <p:cNvSpPr txBox="1">
            <a:spLocks noGrp="1"/>
          </p:cNvSpPr>
          <p:nvPr>
            <p:ph type="sldNum" idx="12"/>
          </p:nvPr>
        </p:nvSpPr>
        <p:spPr>
          <a:xfrm>
            <a:off x="8497765" y="6489578"/>
            <a:ext cx="433200" cy="1254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Infographic x3">
  <p:cSld name="Infographic x3">
    <p:bg>
      <p:bgPr>
        <a:solidFill>
          <a:srgbClr val="FFFFFF"/>
        </a:solidFill>
        <a:effectLst/>
      </p:bgPr>
    </p:bg>
    <p:spTree>
      <p:nvGrpSpPr>
        <p:cNvPr id="1" name="Shape 348"/>
        <p:cNvGrpSpPr/>
        <p:nvPr/>
      </p:nvGrpSpPr>
      <p:grpSpPr>
        <a:xfrm>
          <a:off x="0" y="0"/>
          <a:ext cx="0" cy="0"/>
          <a:chOff x="0" y="0"/>
          <a:chExt cx="0" cy="0"/>
        </a:xfrm>
      </p:grpSpPr>
      <p:sp>
        <p:nvSpPr>
          <p:cNvPr id="349" name="Google Shape;349;p61"/>
          <p:cNvSpPr txBox="1">
            <a:spLocks noGrp="1"/>
          </p:cNvSpPr>
          <p:nvPr>
            <p:ph type="title"/>
          </p:nvPr>
        </p:nvSpPr>
        <p:spPr>
          <a:xfrm>
            <a:off x="541337" y="417600"/>
            <a:ext cx="7726500" cy="1030200"/>
          </a:xfrm>
          <a:prstGeom prst="rect">
            <a:avLst/>
          </a:prstGeom>
          <a:noFill/>
          <a:ln>
            <a:noFill/>
          </a:ln>
        </p:spPr>
        <p:txBody>
          <a:bodyPr spcFirstLastPara="1" wrap="square" lIns="0" tIns="0" rIns="0" bIns="0" anchor="t" anchorCtr="0"/>
          <a:lstStyle>
            <a:lvl1pPr marR="0" lvl="0" algn="l" rtl="0">
              <a:lnSpc>
                <a:spcPct val="117647"/>
              </a:lnSpc>
              <a:spcBef>
                <a:spcPts val="0"/>
              </a:spcBef>
              <a:spcAft>
                <a:spcPts val="0"/>
              </a:spcAft>
              <a:buClr>
                <a:schemeClr val="dk2"/>
              </a:buClr>
              <a:buSzPts val="3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50" name="Google Shape;350;p61"/>
          <p:cNvSpPr>
            <a:spLocks noGrp="1"/>
          </p:cNvSpPr>
          <p:nvPr>
            <p:ph type="pic" idx="2"/>
          </p:nvPr>
        </p:nvSpPr>
        <p:spPr>
          <a:xfrm>
            <a:off x="836613" y="2514600"/>
            <a:ext cx="1984500" cy="1319100"/>
          </a:xfrm>
          <a:prstGeom prst="rect">
            <a:avLst/>
          </a:prstGeom>
          <a:solidFill>
            <a:srgbClr val="BBBBBB"/>
          </a:solidFill>
          <a:ln>
            <a:noFill/>
          </a:ln>
        </p:spPr>
        <p:txBody>
          <a:bodyPr spcFirstLastPara="1" wrap="square" lIns="0" tIns="648000" rIns="0" bIns="0" anchor="ctr" anchorCtr="0"/>
          <a:lstStyle>
            <a:lvl1pPr marR="0" lvl="0" algn="ctr" rtl="0">
              <a:lnSpc>
                <a:spcPct val="114285"/>
              </a:lnSpc>
              <a:spcBef>
                <a:spcPts val="0"/>
              </a:spcBef>
              <a:spcAft>
                <a:spcPts val="0"/>
              </a:spcAft>
              <a:buClr>
                <a:schemeClr val="lt2"/>
              </a:buClr>
              <a:buSzPts val="1050"/>
              <a:buFont typeface="Arial"/>
              <a:buNone/>
              <a:defRPr sz="1050" b="0" i="0" u="none" strike="noStrike" cap="none">
                <a:solidFill>
                  <a:schemeClr val="lt2"/>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R="0" lvl="4"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1" name="Google Shape;351;p61"/>
          <p:cNvSpPr txBox="1">
            <a:spLocks noGrp="1"/>
          </p:cNvSpPr>
          <p:nvPr>
            <p:ph type="body" idx="1"/>
          </p:nvPr>
        </p:nvSpPr>
        <p:spPr>
          <a:xfrm>
            <a:off x="830263" y="4425950"/>
            <a:ext cx="1990800" cy="979500"/>
          </a:xfrm>
          <a:prstGeom prst="rect">
            <a:avLst/>
          </a:prstGeom>
          <a:noFill/>
          <a:ln>
            <a:noFill/>
          </a:ln>
        </p:spPr>
        <p:txBody>
          <a:bodyPr spcFirstLastPara="1" wrap="square" lIns="0" tIns="0" rIns="0" bIns="0" anchor="t" anchorCtr="0"/>
          <a:lstStyle>
            <a:lvl1pPr marL="457200" marR="0" lvl="0" indent="-228600" algn="ctr" rtl="0">
              <a:lnSpc>
                <a:spcPct val="113333"/>
              </a:lnSpc>
              <a:spcBef>
                <a:spcPts val="0"/>
              </a:spcBef>
              <a:spcAft>
                <a:spcPts val="0"/>
              </a:spcAft>
              <a:buClr>
                <a:schemeClr val="lt2"/>
              </a:buClr>
              <a:buSzPts val="1500"/>
              <a:buFont typeface="Arial"/>
              <a:buNone/>
              <a:defRPr sz="1500" b="1" i="0" u="none" strike="noStrike" cap="none">
                <a:solidFill>
                  <a:schemeClr val="lt2"/>
                </a:solidFill>
                <a:latin typeface="Arial"/>
                <a:ea typeface="Arial"/>
                <a:cs typeface="Arial"/>
                <a:sym typeface="Arial"/>
              </a:defRPr>
            </a:lvl1pPr>
            <a:lvl2pPr marL="914400" marR="0" lvl="1" indent="-228600" algn="ctr" rtl="0">
              <a:lnSpc>
                <a:spcPct val="110000"/>
              </a:lnSpc>
              <a:spcBef>
                <a:spcPts val="800"/>
              </a:spcBef>
              <a:spcAft>
                <a:spcPts val="0"/>
              </a:spcAft>
              <a:buClr>
                <a:schemeClr val="lt2"/>
              </a:buClr>
              <a:buSzPts val="1000"/>
              <a:buFont typeface="Arial"/>
              <a:buNone/>
              <a:defRPr sz="10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2" name="Google Shape;352;p61"/>
          <p:cNvSpPr txBox="1">
            <a:spLocks noGrp="1"/>
          </p:cNvSpPr>
          <p:nvPr>
            <p:ph type="body" idx="3"/>
          </p:nvPr>
        </p:nvSpPr>
        <p:spPr>
          <a:xfrm>
            <a:off x="836613" y="3924926"/>
            <a:ext cx="1984500" cy="418500"/>
          </a:xfrm>
          <a:prstGeom prst="rect">
            <a:avLst/>
          </a:prstGeom>
          <a:noFill/>
          <a:ln>
            <a:noFill/>
          </a:ln>
        </p:spPr>
        <p:txBody>
          <a:bodyPr spcFirstLastPara="1" wrap="square" lIns="0" tIns="0" rIns="0" bIns="0" anchor="t" anchorCtr="0"/>
          <a:lstStyle>
            <a:lvl1pPr marL="457200" marR="0" lvl="0" indent="-228600" algn="ctr" rtl="0">
              <a:lnSpc>
                <a:spcPct val="117647"/>
              </a:lnSpc>
              <a:spcBef>
                <a:spcPts val="0"/>
              </a:spcBef>
              <a:spcAft>
                <a:spcPts val="0"/>
              </a:spcAft>
              <a:buClr>
                <a:schemeClr val="lt2"/>
              </a:buClr>
              <a:buSzPts val="3400"/>
              <a:buFont typeface="Arial"/>
              <a:buNone/>
              <a:defRPr sz="3400" b="1" i="0" u="none" strike="noStrike" cap="none">
                <a:solidFill>
                  <a:schemeClr val="lt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3" name="Google Shape;353;p61"/>
          <p:cNvSpPr txBox="1">
            <a:spLocks noGrp="1"/>
          </p:cNvSpPr>
          <p:nvPr>
            <p:ph type="body" idx="4"/>
          </p:nvPr>
        </p:nvSpPr>
        <p:spPr>
          <a:xfrm>
            <a:off x="3563888" y="3924926"/>
            <a:ext cx="1984500" cy="418500"/>
          </a:xfrm>
          <a:prstGeom prst="rect">
            <a:avLst/>
          </a:prstGeom>
          <a:noFill/>
          <a:ln>
            <a:noFill/>
          </a:ln>
        </p:spPr>
        <p:txBody>
          <a:bodyPr spcFirstLastPara="1" wrap="square" lIns="0" tIns="0" rIns="0" bIns="0" anchor="t" anchorCtr="0"/>
          <a:lstStyle>
            <a:lvl1pPr marL="457200" marR="0" lvl="0" indent="-228600" algn="ctr" rtl="0">
              <a:lnSpc>
                <a:spcPct val="117647"/>
              </a:lnSpc>
              <a:spcBef>
                <a:spcPts val="0"/>
              </a:spcBef>
              <a:spcAft>
                <a:spcPts val="0"/>
              </a:spcAft>
              <a:buClr>
                <a:schemeClr val="dk2"/>
              </a:buClr>
              <a:buSzPts val="3400"/>
              <a:buFont typeface="Arial"/>
              <a:buNone/>
              <a:defRPr sz="3400" b="1" i="0" u="none" strike="noStrike" cap="none">
                <a:solidFill>
                  <a:schemeClr val="dk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4" name="Google Shape;354;p61"/>
          <p:cNvSpPr txBox="1">
            <a:spLocks noGrp="1"/>
          </p:cNvSpPr>
          <p:nvPr>
            <p:ph type="body" idx="5"/>
          </p:nvPr>
        </p:nvSpPr>
        <p:spPr>
          <a:xfrm>
            <a:off x="6300192" y="3924926"/>
            <a:ext cx="1984500" cy="408900"/>
          </a:xfrm>
          <a:prstGeom prst="rect">
            <a:avLst/>
          </a:prstGeom>
          <a:noFill/>
          <a:ln>
            <a:noFill/>
          </a:ln>
        </p:spPr>
        <p:txBody>
          <a:bodyPr spcFirstLastPara="1" wrap="square" lIns="0" tIns="0" rIns="0" bIns="0" anchor="t" anchorCtr="0"/>
          <a:lstStyle>
            <a:lvl1pPr marL="457200" marR="0" lvl="0" indent="-228600" algn="ctr" rtl="0">
              <a:lnSpc>
                <a:spcPct val="117647"/>
              </a:lnSpc>
              <a:spcBef>
                <a:spcPts val="0"/>
              </a:spcBef>
              <a:spcAft>
                <a:spcPts val="0"/>
              </a:spcAft>
              <a:buClr>
                <a:srgbClr val="03873A"/>
              </a:buClr>
              <a:buSzPts val="3400"/>
              <a:buFont typeface="Arial"/>
              <a:buNone/>
              <a:defRPr sz="3400" b="1" i="0" u="none" strike="noStrike" cap="none">
                <a:solidFill>
                  <a:srgbClr val="03873A"/>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5" name="Google Shape;355;p61"/>
          <p:cNvSpPr txBox="1">
            <a:spLocks noGrp="1"/>
          </p:cNvSpPr>
          <p:nvPr>
            <p:ph type="body" idx="6"/>
          </p:nvPr>
        </p:nvSpPr>
        <p:spPr>
          <a:xfrm>
            <a:off x="3582988" y="4425950"/>
            <a:ext cx="1990800" cy="979500"/>
          </a:xfrm>
          <a:prstGeom prst="rect">
            <a:avLst/>
          </a:prstGeom>
          <a:noFill/>
          <a:ln>
            <a:noFill/>
          </a:ln>
        </p:spPr>
        <p:txBody>
          <a:bodyPr spcFirstLastPara="1" wrap="square" lIns="0" tIns="0" rIns="0" bIns="0" anchor="t" anchorCtr="0"/>
          <a:lstStyle>
            <a:lvl1pPr marL="457200" marR="0" lvl="0" indent="-228600" algn="ctr" rtl="0">
              <a:lnSpc>
                <a:spcPct val="113333"/>
              </a:lnSpc>
              <a:spcBef>
                <a:spcPts val="0"/>
              </a:spcBef>
              <a:spcAft>
                <a:spcPts val="0"/>
              </a:spcAft>
              <a:buClr>
                <a:schemeClr val="dk2"/>
              </a:buClr>
              <a:buSzPts val="1500"/>
              <a:buFont typeface="Arial"/>
              <a:buNone/>
              <a:defRPr sz="1500" b="1" i="0" u="none" strike="noStrike" cap="none">
                <a:solidFill>
                  <a:schemeClr val="dk2"/>
                </a:solidFill>
                <a:latin typeface="Arial"/>
                <a:ea typeface="Arial"/>
                <a:cs typeface="Arial"/>
                <a:sym typeface="Arial"/>
              </a:defRPr>
            </a:lvl1pPr>
            <a:lvl2pPr marL="914400" marR="0" lvl="1" indent="-228600" algn="ctr" rtl="0">
              <a:lnSpc>
                <a:spcPct val="110000"/>
              </a:lnSpc>
              <a:spcBef>
                <a:spcPts val="800"/>
              </a:spcBef>
              <a:spcAft>
                <a:spcPts val="0"/>
              </a:spcAft>
              <a:buClr>
                <a:schemeClr val="lt2"/>
              </a:buClr>
              <a:buSzPts val="1000"/>
              <a:buFont typeface="Arial"/>
              <a:buNone/>
              <a:defRPr sz="10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6" name="Google Shape;356;p61"/>
          <p:cNvSpPr txBox="1">
            <a:spLocks noGrp="1"/>
          </p:cNvSpPr>
          <p:nvPr>
            <p:ph type="body" idx="7"/>
          </p:nvPr>
        </p:nvSpPr>
        <p:spPr>
          <a:xfrm>
            <a:off x="6307138" y="4425950"/>
            <a:ext cx="1990800" cy="979500"/>
          </a:xfrm>
          <a:prstGeom prst="rect">
            <a:avLst/>
          </a:prstGeom>
          <a:noFill/>
          <a:ln>
            <a:noFill/>
          </a:ln>
        </p:spPr>
        <p:txBody>
          <a:bodyPr spcFirstLastPara="1" wrap="square" lIns="0" tIns="0" rIns="0" bIns="0" anchor="t" anchorCtr="0"/>
          <a:lstStyle>
            <a:lvl1pPr marL="457200" marR="0" lvl="0" indent="-228600" algn="ctr" rtl="0">
              <a:lnSpc>
                <a:spcPct val="113333"/>
              </a:lnSpc>
              <a:spcBef>
                <a:spcPts val="0"/>
              </a:spcBef>
              <a:spcAft>
                <a:spcPts val="0"/>
              </a:spcAft>
              <a:buClr>
                <a:srgbClr val="03873A"/>
              </a:buClr>
              <a:buSzPts val="1500"/>
              <a:buFont typeface="Arial"/>
              <a:buNone/>
              <a:defRPr sz="1500" b="1" i="0" u="none" strike="noStrike" cap="none">
                <a:solidFill>
                  <a:srgbClr val="03873A"/>
                </a:solidFill>
                <a:latin typeface="Arial"/>
                <a:ea typeface="Arial"/>
                <a:cs typeface="Arial"/>
                <a:sym typeface="Arial"/>
              </a:defRPr>
            </a:lvl1pPr>
            <a:lvl2pPr marL="914400" marR="0" lvl="1" indent="-228600" algn="ctr" rtl="0">
              <a:lnSpc>
                <a:spcPct val="110000"/>
              </a:lnSpc>
              <a:spcBef>
                <a:spcPts val="800"/>
              </a:spcBef>
              <a:spcAft>
                <a:spcPts val="0"/>
              </a:spcAft>
              <a:buClr>
                <a:schemeClr val="lt2"/>
              </a:buClr>
              <a:buSzPts val="1000"/>
              <a:buFont typeface="Arial"/>
              <a:buNone/>
              <a:defRPr sz="10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357" name="Google Shape;357;p61"/>
          <p:cNvCxnSpPr/>
          <p:nvPr/>
        </p:nvCxnSpPr>
        <p:spPr>
          <a:xfrm>
            <a:off x="533400" y="6124575"/>
            <a:ext cx="8086800" cy="0"/>
          </a:xfrm>
          <a:prstGeom prst="straightConnector1">
            <a:avLst/>
          </a:prstGeom>
          <a:noFill/>
          <a:ln w="9525" cap="flat" cmpd="sng">
            <a:solidFill>
              <a:schemeClr val="lt2"/>
            </a:solidFill>
            <a:prstDash val="solid"/>
            <a:round/>
            <a:headEnd type="none" w="sm" len="sm"/>
            <a:tailEnd type="none" w="sm" len="sm"/>
          </a:ln>
        </p:spPr>
      </p:cxnSp>
      <p:sp>
        <p:nvSpPr>
          <p:cNvPr id="358" name="Google Shape;358;p61"/>
          <p:cNvSpPr txBox="1">
            <a:spLocks noGrp="1"/>
          </p:cNvSpPr>
          <p:nvPr>
            <p:ph type="body" idx="8"/>
          </p:nvPr>
        </p:nvSpPr>
        <p:spPr>
          <a:xfrm>
            <a:off x="5267325" y="6172200"/>
            <a:ext cx="3343200" cy="257100"/>
          </a:xfrm>
          <a:prstGeom prst="rect">
            <a:avLst/>
          </a:prstGeom>
          <a:noFill/>
          <a:ln>
            <a:noFill/>
          </a:ln>
        </p:spPr>
        <p:txBody>
          <a:bodyPr spcFirstLastPara="1" wrap="square" lIns="0" tIns="0" rIns="0" bIns="0" anchor="t" anchorCtr="0"/>
          <a:lstStyle>
            <a:lvl1pPr marL="457200" marR="0" lvl="0" indent="-228600" algn="r" rtl="0">
              <a:lnSpc>
                <a:spcPct val="150000"/>
              </a:lnSpc>
              <a:spcBef>
                <a:spcPts val="0"/>
              </a:spcBef>
              <a:spcAft>
                <a:spcPts val="0"/>
              </a:spcAft>
              <a:buClr>
                <a:srgbClr val="003057"/>
              </a:buClr>
              <a:buSzPts val="600"/>
              <a:buFont typeface="Arial"/>
              <a:buNone/>
              <a:defRPr sz="600" b="0" i="0" u="none" strike="noStrike" cap="none">
                <a:solidFill>
                  <a:srgbClr val="003057"/>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9" name="Google Shape;359;p61"/>
          <p:cNvSpPr>
            <a:spLocks noGrp="1"/>
          </p:cNvSpPr>
          <p:nvPr>
            <p:ph type="pic" idx="9"/>
          </p:nvPr>
        </p:nvSpPr>
        <p:spPr>
          <a:xfrm>
            <a:off x="3537610" y="2514600"/>
            <a:ext cx="1984500" cy="1319100"/>
          </a:xfrm>
          <a:prstGeom prst="rect">
            <a:avLst/>
          </a:prstGeom>
          <a:solidFill>
            <a:srgbClr val="BBBBBB"/>
          </a:solidFill>
          <a:ln>
            <a:noFill/>
          </a:ln>
        </p:spPr>
        <p:txBody>
          <a:bodyPr spcFirstLastPara="1" wrap="square" lIns="0" tIns="648000" rIns="0" bIns="0" anchor="ctr" anchorCtr="0"/>
          <a:lstStyle>
            <a:lvl1pPr marR="0" lvl="0" algn="ctr" rtl="0">
              <a:lnSpc>
                <a:spcPct val="114285"/>
              </a:lnSpc>
              <a:spcBef>
                <a:spcPts val="0"/>
              </a:spcBef>
              <a:spcAft>
                <a:spcPts val="0"/>
              </a:spcAft>
              <a:buClr>
                <a:schemeClr val="lt2"/>
              </a:buClr>
              <a:buSzPts val="1050"/>
              <a:buFont typeface="Arial"/>
              <a:buNone/>
              <a:defRPr sz="1050" b="0" i="0" u="none" strike="noStrike" cap="none">
                <a:solidFill>
                  <a:schemeClr val="lt2"/>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R="0" lvl="4"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0" name="Google Shape;360;p61"/>
          <p:cNvSpPr>
            <a:spLocks noGrp="1"/>
          </p:cNvSpPr>
          <p:nvPr>
            <p:ph type="pic" idx="13"/>
          </p:nvPr>
        </p:nvSpPr>
        <p:spPr>
          <a:xfrm>
            <a:off x="6280810" y="2514600"/>
            <a:ext cx="1984500" cy="1319100"/>
          </a:xfrm>
          <a:prstGeom prst="rect">
            <a:avLst/>
          </a:prstGeom>
          <a:solidFill>
            <a:srgbClr val="BBBBBB"/>
          </a:solidFill>
          <a:ln>
            <a:noFill/>
          </a:ln>
        </p:spPr>
        <p:txBody>
          <a:bodyPr spcFirstLastPara="1" wrap="square" lIns="0" tIns="648000" rIns="0" bIns="0" anchor="ctr" anchorCtr="0"/>
          <a:lstStyle>
            <a:lvl1pPr marR="0" lvl="0" algn="ctr" rtl="0">
              <a:lnSpc>
                <a:spcPct val="114285"/>
              </a:lnSpc>
              <a:spcBef>
                <a:spcPts val="0"/>
              </a:spcBef>
              <a:spcAft>
                <a:spcPts val="0"/>
              </a:spcAft>
              <a:buClr>
                <a:schemeClr val="lt2"/>
              </a:buClr>
              <a:buSzPts val="1050"/>
              <a:buFont typeface="Arial"/>
              <a:buNone/>
              <a:defRPr sz="1050" b="0" i="0" u="none" strike="noStrike" cap="none">
                <a:solidFill>
                  <a:schemeClr val="lt2"/>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R="0" lvl="4"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1" name="Google Shape;361;p61"/>
          <p:cNvSpPr txBox="1">
            <a:spLocks noGrp="1"/>
          </p:cNvSpPr>
          <p:nvPr>
            <p:ph type="sldNum" idx="12"/>
          </p:nvPr>
        </p:nvSpPr>
        <p:spPr>
          <a:xfrm>
            <a:off x="8497765" y="6489578"/>
            <a:ext cx="433200" cy="1254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Option2">
  <p:cSld name="Title Slide Option2">
    <p:bg>
      <p:bgPr>
        <a:solidFill>
          <a:schemeClr val="accent6"/>
        </a:solidFill>
        <a:effectLst/>
      </p:bgPr>
    </p:bg>
    <p:spTree>
      <p:nvGrpSpPr>
        <p:cNvPr id="1" name="Shape 43"/>
        <p:cNvGrpSpPr/>
        <p:nvPr/>
      </p:nvGrpSpPr>
      <p:grpSpPr>
        <a:xfrm>
          <a:off x="0" y="0"/>
          <a:ext cx="0" cy="0"/>
          <a:chOff x="0" y="0"/>
          <a:chExt cx="0" cy="0"/>
        </a:xfrm>
      </p:grpSpPr>
      <p:sp>
        <p:nvSpPr>
          <p:cNvPr id="44" name="Google Shape;44;p7"/>
          <p:cNvSpPr txBox="1">
            <a:spLocks noGrp="1"/>
          </p:cNvSpPr>
          <p:nvPr>
            <p:ph type="ctrTitle"/>
          </p:nvPr>
        </p:nvSpPr>
        <p:spPr>
          <a:xfrm>
            <a:off x="447675" y="1681200"/>
            <a:ext cx="3733800" cy="2063400"/>
          </a:xfrm>
          <a:prstGeom prst="rect">
            <a:avLst/>
          </a:prstGeom>
          <a:noFill/>
          <a:ln>
            <a:noFill/>
          </a:ln>
        </p:spPr>
        <p:txBody>
          <a:bodyPr spcFirstLastPara="1" wrap="square" lIns="91425" tIns="91425" rIns="91425" bIns="91425" anchor="t" anchorCtr="0"/>
          <a:lstStyle>
            <a:lvl1pPr marL="0" marR="0" lvl="0" indent="0" algn="l" rtl="0">
              <a:lnSpc>
                <a:spcPct val="116666"/>
              </a:lnSpc>
              <a:spcBef>
                <a:spcPts val="0"/>
              </a:spcBef>
              <a:spcAft>
                <a:spcPts val="0"/>
              </a:spcAft>
              <a:buClr>
                <a:schemeClr val="dk2"/>
              </a:buClr>
              <a:buSzPts val="1400"/>
              <a:buFont typeface="Times New Roman"/>
              <a:buNone/>
              <a:defRPr sz="36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45" name="Google Shape;45;p7"/>
          <p:cNvSpPr txBox="1">
            <a:spLocks noGrp="1"/>
          </p:cNvSpPr>
          <p:nvPr>
            <p:ph type="subTitle" idx="1"/>
          </p:nvPr>
        </p:nvSpPr>
        <p:spPr>
          <a:xfrm>
            <a:off x="446400" y="4057200"/>
            <a:ext cx="3444000" cy="1130700"/>
          </a:xfrm>
          <a:prstGeom prst="rect">
            <a:avLst/>
          </a:prstGeom>
          <a:noFill/>
          <a:ln>
            <a:noFill/>
          </a:ln>
        </p:spPr>
        <p:txBody>
          <a:bodyPr spcFirstLastPara="1" wrap="square" lIns="91425" tIns="91425" rIns="91425" bIns="91425" anchor="t" anchorCtr="0"/>
          <a:lstStyle>
            <a:lvl1pPr marL="0" marR="0" lvl="0" indent="0" algn="l" rtl="0">
              <a:lnSpc>
                <a:spcPct val="133333"/>
              </a:lnSpc>
              <a:spcBef>
                <a:spcPts val="0"/>
              </a:spcBef>
              <a:spcAft>
                <a:spcPts val="0"/>
              </a:spcAft>
              <a:buClr>
                <a:schemeClr val="dk2"/>
              </a:buClr>
              <a:buSzPts val="1600"/>
              <a:buFont typeface="Arial"/>
              <a:buNone/>
              <a:defRPr sz="1800" b="0" i="0" u="none" strike="noStrike" cap="none">
                <a:solidFill>
                  <a:schemeClr val="dk2"/>
                </a:solidFill>
                <a:latin typeface="Arial"/>
                <a:ea typeface="Arial"/>
                <a:cs typeface="Arial"/>
                <a:sym typeface="Arial"/>
              </a:defRPr>
            </a:lvl1pPr>
            <a:lvl2pPr marL="457200" marR="0" lvl="1" indent="0" algn="ctr" rtl="0">
              <a:lnSpc>
                <a:spcPct val="118750"/>
              </a:lnSpc>
              <a:spcBef>
                <a:spcPts val="0"/>
              </a:spcBef>
              <a:spcAft>
                <a:spcPts val="0"/>
              </a:spcAft>
              <a:buClr>
                <a:schemeClr val="lt2"/>
              </a:buClr>
              <a:buSzPts val="1400"/>
              <a:buFont typeface="Arial"/>
              <a:buNone/>
              <a:defRPr sz="1600" b="0" i="0" u="none" strike="noStrike" cap="none">
                <a:solidFill>
                  <a:srgbClr val="88AABF"/>
                </a:solidFill>
                <a:latin typeface="Arial"/>
                <a:ea typeface="Arial"/>
                <a:cs typeface="Arial"/>
                <a:sym typeface="Arial"/>
              </a:defRPr>
            </a:lvl2pPr>
            <a:lvl3pPr marL="914400" marR="0" lvl="2" indent="0" algn="ctr" rtl="0">
              <a:lnSpc>
                <a:spcPct val="118750"/>
              </a:lnSpc>
              <a:spcBef>
                <a:spcPts val="0"/>
              </a:spcBef>
              <a:spcAft>
                <a:spcPts val="0"/>
              </a:spcAft>
              <a:buClr>
                <a:schemeClr val="accent4"/>
              </a:buClr>
              <a:buSzPts val="1400"/>
              <a:buFont typeface="Arial"/>
              <a:buNone/>
              <a:defRPr sz="1600" b="0" i="0" u="none" strike="noStrike" cap="none">
                <a:solidFill>
                  <a:srgbClr val="88AABF"/>
                </a:solidFill>
                <a:latin typeface="Arial"/>
                <a:ea typeface="Arial"/>
                <a:cs typeface="Arial"/>
                <a:sym typeface="Arial"/>
              </a:defRPr>
            </a:lvl3pPr>
            <a:lvl4pPr marL="1371600" marR="0" lvl="3" indent="0" algn="ctr" rtl="0">
              <a:lnSpc>
                <a:spcPct val="125000"/>
              </a:lnSpc>
              <a:spcBef>
                <a:spcPts val="0"/>
              </a:spcBef>
              <a:spcAft>
                <a:spcPts val="0"/>
              </a:spcAft>
              <a:buClr>
                <a:schemeClr val="dk1"/>
              </a:buClr>
              <a:buSzPts val="1200"/>
              <a:buFont typeface="Arial"/>
              <a:buNone/>
              <a:defRPr sz="1200" b="0" i="0" u="none" strike="noStrike" cap="none">
                <a:solidFill>
                  <a:srgbClr val="88AABF"/>
                </a:solidFill>
                <a:latin typeface="Arial"/>
                <a:ea typeface="Arial"/>
                <a:cs typeface="Arial"/>
                <a:sym typeface="Arial"/>
              </a:defRPr>
            </a:lvl4pPr>
            <a:lvl5pPr marL="1828800" marR="0" lvl="4" indent="0" algn="ctr" rtl="0">
              <a:lnSpc>
                <a:spcPct val="100000"/>
              </a:lnSpc>
              <a:spcBef>
                <a:spcPts val="850"/>
              </a:spcBef>
              <a:spcAft>
                <a:spcPts val="0"/>
              </a:spcAft>
              <a:buClr>
                <a:srgbClr val="88AABF"/>
              </a:buClr>
              <a:buSzPts val="1400"/>
              <a:buFont typeface="Arial"/>
              <a:buNone/>
              <a:defRPr sz="1800" b="0" i="0" u="none" strike="noStrike" cap="none">
                <a:solidFill>
                  <a:srgbClr val="88AABF"/>
                </a:solidFill>
                <a:latin typeface="Arial"/>
                <a:ea typeface="Arial"/>
                <a:cs typeface="Arial"/>
                <a:sym typeface="Arial"/>
              </a:defRPr>
            </a:lvl5pPr>
            <a:lvl6pPr marL="2286000" marR="0" lvl="5" indent="0" algn="ctr" rtl="0">
              <a:lnSpc>
                <a:spcPct val="100000"/>
              </a:lnSpc>
              <a:spcBef>
                <a:spcPts val="400"/>
              </a:spcBef>
              <a:spcAft>
                <a:spcPts val="0"/>
              </a:spcAft>
              <a:buClr>
                <a:srgbClr val="88AABF"/>
              </a:buClr>
              <a:buSzPts val="1400"/>
              <a:buFont typeface="Arial"/>
              <a:buNone/>
              <a:defRPr sz="2000" b="0" i="0" u="none" strike="noStrike" cap="none">
                <a:solidFill>
                  <a:srgbClr val="88AABF"/>
                </a:solidFill>
                <a:latin typeface="Arial"/>
                <a:ea typeface="Arial"/>
                <a:cs typeface="Arial"/>
                <a:sym typeface="Arial"/>
              </a:defRPr>
            </a:lvl6pPr>
            <a:lvl7pPr marL="2743200" marR="0" lvl="6" indent="0" algn="ctr" rtl="0">
              <a:lnSpc>
                <a:spcPct val="100000"/>
              </a:lnSpc>
              <a:spcBef>
                <a:spcPts val="400"/>
              </a:spcBef>
              <a:spcAft>
                <a:spcPts val="0"/>
              </a:spcAft>
              <a:buClr>
                <a:srgbClr val="88AABF"/>
              </a:buClr>
              <a:buSzPts val="1400"/>
              <a:buFont typeface="Arial"/>
              <a:buNone/>
              <a:defRPr sz="2000" b="0" i="0" u="none" strike="noStrike" cap="none">
                <a:solidFill>
                  <a:srgbClr val="88AABF"/>
                </a:solidFill>
                <a:latin typeface="Arial"/>
                <a:ea typeface="Arial"/>
                <a:cs typeface="Arial"/>
                <a:sym typeface="Arial"/>
              </a:defRPr>
            </a:lvl7pPr>
            <a:lvl8pPr marL="3200400" marR="0" lvl="7" indent="0" algn="ctr" rtl="0">
              <a:lnSpc>
                <a:spcPct val="100000"/>
              </a:lnSpc>
              <a:spcBef>
                <a:spcPts val="400"/>
              </a:spcBef>
              <a:spcAft>
                <a:spcPts val="0"/>
              </a:spcAft>
              <a:buClr>
                <a:srgbClr val="88AABF"/>
              </a:buClr>
              <a:buSzPts val="1400"/>
              <a:buFont typeface="Arial"/>
              <a:buNone/>
              <a:defRPr sz="2000" b="0" i="0" u="none" strike="noStrike" cap="none">
                <a:solidFill>
                  <a:srgbClr val="88AABF"/>
                </a:solidFill>
                <a:latin typeface="Arial"/>
                <a:ea typeface="Arial"/>
                <a:cs typeface="Arial"/>
                <a:sym typeface="Arial"/>
              </a:defRPr>
            </a:lvl8pPr>
            <a:lvl9pPr marL="3657600" marR="0" lvl="8" indent="0" algn="ctr" rtl="0">
              <a:lnSpc>
                <a:spcPct val="100000"/>
              </a:lnSpc>
              <a:spcBef>
                <a:spcPts val="400"/>
              </a:spcBef>
              <a:spcAft>
                <a:spcPts val="0"/>
              </a:spcAft>
              <a:buClr>
                <a:srgbClr val="88AABF"/>
              </a:buClr>
              <a:buSzPts val="1400"/>
              <a:buFont typeface="Arial"/>
              <a:buNone/>
              <a:defRPr sz="2000" b="0" i="0" u="none" strike="noStrike" cap="none">
                <a:solidFill>
                  <a:srgbClr val="88AABF"/>
                </a:solidFill>
                <a:latin typeface="Arial"/>
                <a:ea typeface="Arial"/>
                <a:cs typeface="Arial"/>
                <a:sym typeface="Arial"/>
              </a:defRPr>
            </a:lvl9pPr>
          </a:lstStyle>
          <a:p>
            <a:endParaRPr/>
          </a:p>
        </p:txBody>
      </p:sp>
      <p:sp>
        <p:nvSpPr>
          <p:cNvPr id="46" name="Google Shape;46;p7"/>
          <p:cNvSpPr txBox="1">
            <a:spLocks noGrp="1"/>
          </p:cNvSpPr>
          <p:nvPr>
            <p:ph type="body" idx="2"/>
          </p:nvPr>
        </p:nvSpPr>
        <p:spPr>
          <a:xfrm>
            <a:off x="444522" y="6265862"/>
            <a:ext cx="3965700" cy="285900"/>
          </a:xfrm>
          <a:prstGeom prst="rect">
            <a:avLst/>
          </a:prstGeom>
          <a:noFill/>
          <a:ln>
            <a:noFill/>
          </a:ln>
        </p:spPr>
        <p:txBody>
          <a:bodyPr spcFirstLastPara="1" wrap="square" lIns="91425" tIns="91425" rIns="91425" bIns="91425" anchor="t" anchorCtr="0"/>
          <a:lstStyle>
            <a:lvl1pPr marL="457200" marR="0" lvl="0" indent="-342900" algn="l" rtl="0">
              <a:lnSpc>
                <a:spcPct val="122222"/>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228600" algn="l" rtl="0">
              <a:lnSpc>
                <a:spcPct val="1187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2pPr>
            <a:lvl3pPr marL="1371600" marR="0" lvl="2" indent="-228600" algn="l" rtl="0">
              <a:lnSpc>
                <a:spcPct val="1187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3pPr>
            <a:lvl4pPr marL="1828800" marR="0" lvl="3" indent="-304800" algn="l" rtl="0">
              <a:lnSpc>
                <a:spcPct val="125000"/>
              </a:lnSpc>
              <a:spcBef>
                <a:spcPts val="0"/>
              </a:spcBef>
              <a:spcAft>
                <a:spcPts val="0"/>
              </a:spcAft>
              <a:buClr>
                <a:schemeClr val="dk1"/>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228600" algn="l" rtl="0">
              <a:lnSpc>
                <a:spcPct val="100000"/>
              </a:lnSpc>
              <a:spcBef>
                <a:spcPts val="85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3200400" marR="0" lvl="6"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657600" marR="0" lvl="7"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4114800" marR="0" lvl="8"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47" name="Google Shape;47;p7"/>
          <p:cNvSpPr>
            <a:spLocks noGrp="1"/>
          </p:cNvSpPr>
          <p:nvPr>
            <p:ph type="pic" idx="3"/>
          </p:nvPr>
        </p:nvSpPr>
        <p:spPr>
          <a:xfrm>
            <a:off x="4581523" y="0"/>
            <a:ext cx="4562400" cy="6858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lt2"/>
              </a:buClr>
              <a:buSzPts val="1400"/>
              <a:buFont typeface="Arial"/>
              <a:buNone/>
              <a:defRPr sz="11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1143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48" name="Google Shape;48;p7"/>
          <p:cNvPicPr preferRelativeResize="0"/>
          <p:nvPr/>
        </p:nvPicPr>
        <p:blipFill rotWithShape="1">
          <a:blip r:embed="rId2">
            <a:alphaModFix/>
          </a:blip>
          <a:srcRect/>
          <a:stretch/>
        </p:blipFill>
        <p:spPr>
          <a:xfrm>
            <a:off x="460375" y="409107"/>
            <a:ext cx="1144800" cy="811200"/>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Only">
  <p:cSld name="Title Only">
    <p:bg>
      <p:bgPr>
        <a:solidFill>
          <a:srgbClr val="FFFFFF"/>
        </a:solidFill>
        <a:effectLst/>
      </p:bgPr>
    </p:bg>
    <p:spTree>
      <p:nvGrpSpPr>
        <p:cNvPr id="1" name="Shape 362"/>
        <p:cNvGrpSpPr/>
        <p:nvPr/>
      </p:nvGrpSpPr>
      <p:grpSpPr>
        <a:xfrm>
          <a:off x="0" y="0"/>
          <a:ext cx="0" cy="0"/>
          <a:chOff x="0" y="0"/>
          <a:chExt cx="0" cy="0"/>
        </a:xfrm>
      </p:grpSpPr>
      <p:sp>
        <p:nvSpPr>
          <p:cNvPr id="363" name="Google Shape;363;p62"/>
          <p:cNvSpPr txBox="1">
            <a:spLocks noGrp="1"/>
          </p:cNvSpPr>
          <p:nvPr>
            <p:ph type="title"/>
          </p:nvPr>
        </p:nvSpPr>
        <p:spPr>
          <a:xfrm>
            <a:off x="541336" y="417600"/>
            <a:ext cx="7688400" cy="774600"/>
          </a:xfrm>
          <a:prstGeom prst="rect">
            <a:avLst/>
          </a:prstGeom>
          <a:noFill/>
          <a:ln>
            <a:noFill/>
          </a:ln>
        </p:spPr>
        <p:txBody>
          <a:bodyPr spcFirstLastPara="1" wrap="square" lIns="0" tIns="0" rIns="0" bIns="0" anchor="t" anchorCtr="0"/>
          <a:lstStyle>
            <a:lvl1pPr marR="0" lvl="0" algn="l" rtl="0">
              <a:lnSpc>
                <a:spcPct val="117647"/>
              </a:lnSpc>
              <a:spcBef>
                <a:spcPts val="0"/>
              </a:spcBef>
              <a:spcAft>
                <a:spcPts val="0"/>
              </a:spcAft>
              <a:buClr>
                <a:schemeClr val="dk2"/>
              </a:buClr>
              <a:buSzPts val="3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64" name="Google Shape;364;p62"/>
          <p:cNvSpPr txBox="1">
            <a:spLocks noGrp="1"/>
          </p:cNvSpPr>
          <p:nvPr>
            <p:ph type="sldNum" idx="12"/>
          </p:nvPr>
        </p:nvSpPr>
        <p:spPr>
          <a:xfrm>
            <a:off x="8497765" y="6489578"/>
            <a:ext cx="433200" cy="1254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ample Boxed Text x3">
  <p:cSld name="Sample Boxed Text x3">
    <p:bg>
      <p:bgPr>
        <a:solidFill>
          <a:srgbClr val="FFFFFF"/>
        </a:solidFill>
        <a:effectLst/>
      </p:bgPr>
    </p:bg>
    <p:spTree>
      <p:nvGrpSpPr>
        <p:cNvPr id="1" name="Shape 365"/>
        <p:cNvGrpSpPr/>
        <p:nvPr/>
      </p:nvGrpSpPr>
      <p:grpSpPr>
        <a:xfrm>
          <a:off x="0" y="0"/>
          <a:ext cx="0" cy="0"/>
          <a:chOff x="0" y="0"/>
          <a:chExt cx="0" cy="0"/>
        </a:xfrm>
      </p:grpSpPr>
      <p:sp>
        <p:nvSpPr>
          <p:cNvPr id="366" name="Google Shape;366;p63"/>
          <p:cNvSpPr/>
          <p:nvPr/>
        </p:nvSpPr>
        <p:spPr>
          <a:xfrm>
            <a:off x="539109" y="2669156"/>
            <a:ext cx="2602800" cy="468000"/>
          </a:xfrm>
          <a:prstGeom prst="rect">
            <a:avLst/>
          </a:prstGeom>
          <a:solidFill>
            <a:srgbClr val="0387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67" name="Google Shape;367;p63"/>
          <p:cNvSpPr/>
          <p:nvPr/>
        </p:nvSpPr>
        <p:spPr>
          <a:xfrm>
            <a:off x="539109" y="3129775"/>
            <a:ext cx="2602800" cy="2140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8" name="Google Shape;368;p63"/>
          <p:cNvSpPr txBox="1">
            <a:spLocks noGrp="1"/>
          </p:cNvSpPr>
          <p:nvPr>
            <p:ph type="title"/>
          </p:nvPr>
        </p:nvSpPr>
        <p:spPr>
          <a:xfrm>
            <a:off x="540000" y="417600"/>
            <a:ext cx="6359400" cy="944400"/>
          </a:xfrm>
          <a:prstGeom prst="rect">
            <a:avLst/>
          </a:prstGeom>
          <a:noFill/>
          <a:ln>
            <a:noFill/>
          </a:ln>
        </p:spPr>
        <p:txBody>
          <a:bodyPr spcFirstLastPara="1" wrap="square" lIns="0" tIns="0" rIns="0" bIns="0" anchor="t" anchorCtr="0"/>
          <a:lstStyle>
            <a:lvl1pPr marR="0" lvl="0" algn="l" rtl="0">
              <a:lnSpc>
                <a:spcPct val="117647"/>
              </a:lnSpc>
              <a:spcBef>
                <a:spcPts val="0"/>
              </a:spcBef>
              <a:spcAft>
                <a:spcPts val="0"/>
              </a:spcAft>
              <a:buClr>
                <a:schemeClr val="dk2"/>
              </a:buClr>
              <a:buSzPts val="3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69" name="Google Shape;369;p63"/>
          <p:cNvSpPr txBox="1">
            <a:spLocks noGrp="1"/>
          </p:cNvSpPr>
          <p:nvPr>
            <p:ph type="body" idx="1"/>
          </p:nvPr>
        </p:nvSpPr>
        <p:spPr>
          <a:xfrm>
            <a:off x="724618" y="2687950"/>
            <a:ext cx="2191200" cy="428700"/>
          </a:xfrm>
          <a:prstGeom prst="rect">
            <a:avLst/>
          </a:prstGeom>
          <a:noFill/>
          <a:ln>
            <a:noFill/>
          </a:ln>
        </p:spPr>
        <p:txBody>
          <a:bodyPr spcFirstLastPara="1" wrap="square" lIns="0" tIns="0" rIns="0" bIns="0" anchor="ctr" anchorCtr="0"/>
          <a:lstStyle>
            <a:lvl1pPr marL="457200" marR="0" lvl="0" indent="-228600" algn="ctr" rtl="0">
              <a:lnSpc>
                <a:spcPct val="105000"/>
              </a:lnSpc>
              <a:spcBef>
                <a:spcPts val="0"/>
              </a:spcBef>
              <a:spcAft>
                <a:spcPts val="0"/>
              </a:spcAft>
              <a:buClr>
                <a:srgbClr val="FFFFFF"/>
              </a:buClr>
              <a:buSzPts val="2000"/>
              <a:buFont typeface="Arial"/>
              <a:buNone/>
              <a:defRPr sz="2000" b="1" i="0" u="none" strike="noStrike" cap="none">
                <a:solidFill>
                  <a:srgbClr val="FFFFFF"/>
                </a:solidFill>
                <a:latin typeface="Arial"/>
                <a:ea typeface="Arial"/>
                <a:cs typeface="Arial"/>
                <a:sym typeface="Arial"/>
              </a:defRPr>
            </a:lvl1pPr>
            <a:lvl2pPr marL="914400" marR="0" lvl="1" indent="-355600" algn="l" rtl="0">
              <a:lnSpc>
                <a:spcPct val="95000"/>
              </a:lnSpc>
              <a:spcBef>
                <a:spcPts val="0"/>
              </a:spcBef>
              <a:spcAft>
                <a:spcPts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rtl="0">
              <a:lnSpc>
                <a:spcPct val="95000"/>
              </a:lnSpc>
              <a:spcBef>
                <a:spcPts val="0"/>
              </a:spcBef>
              <a:spcAft>
                <a:spcPts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rtl="0">
              <a:lnSpc>
                <a:spcPct val="75000"/>
              </a:lnSpc>
              <a:spcBef>
                <a:spcPts val="0"/>
              </a:spcBef>
              <a:spcAft>
                <a:spcPts val="0"/>
              </a:spcAft>
              <a:buClr>
                <a:schemeClr val="dk1"/>
              </a:buClr>
              <a:buSzPts val="2000"/>
              <a:buFont typeface="Arial"/>
              <a:buNone/>
              <a:defRPr sz="2000" b="1" i="0" u="none" strike="noStrike" cap="none">
                <a:solidFill>
                  <a:schemeClr val="lt1"/>
                </a:solidFill>
                <a:latin typeface="Arial"/>
                <a:ea typeface="Arial"/>
                <a:cs typeface="Arial"/>
                <a:sym typeface="Arial"/>
              </a:defRPr>
            </a:lvl4pPr>
            <a:lvl5pPr marL="2286000" marR="0" lvl="4" indent="-355600" algn="l" rtl="0">
              <a:spcBef>
                <a:spcPts val="85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0" name="Google Shape;370;p63"/>
          <p:cNvSpPr txBox="1">
            <a:spLocks noGrp="1"/>
          </p:cNvSpPr>
          <p:nvPr>
            <p:ph type="body" idx="2"/>
          </p:nvPr>
        </p:nvSpPr>
        <p:spPr>
          <a:xfrm>
            <a:off x="737419" y="3226998"/>
            <a:ext cx="2246100" cy="1551900"/>
          </a:xfrm>
          <a:prstGeom prst="rect">
            <a:avLst/>
          </a:prstGeom>
          <a:noFill/>
          <a:ln>
            <a:noFill/>
          </a:ln>
        </p:spPr>
        <p:txBody>
          <a:bodyPr spcFirstLastPara="1" wrap="square" lIns="0" tIns="0" rIns="0" bIns="0" anchor="t" anchorCtr="0"/>
          <a:lstStyle>
            <a:lvl1pPr marL="457200" marR="0" lvl="0" indent="-228600" algn="l" rtl="0">
              <a:lnSpc>
                <a:spcPct val="116666"/>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914400" marR="0" lvl="1" indent="-228600" algn="l" rtl="0">
              <a:lnSpc>
                <a:spcPct val="116666"/>
              </a:lnSpc>
              <a:spcBef>
                <a:spcPts val="0"/>
              </a:spcBef>
              <a:spcAft>
                <a:spcPts val="0"/>
              </a:spcAft>
              <a:buClr>
                <a:schemeClr val="lt2"/>
              </a:buClr>
              <a:buSzPts val="12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0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1" name="Google Shape;371;p63"/>
          <p:cNvSpPr/>
          <p:nvPr/>
        </p:nvSpPr>
        <p:spPr>
          <a:xfrm>
            <a:off x="3290737" y="2669156"/>
            <a:ext cx="2602800" cy="46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72" name="Google Shape;372;p63"/>
          <p:cNvSpPr/>
          <p:nvPr/>
        </p:nvSpPr>
        <p:spPr>
          <a:xfrm>
            <a:off x="3290737" y="3129775"/>
            <a:ext cx="2602800" cy="2140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3" name="Google Shape;373;p63"/>
          <p:cNvSpPr txBox="1">
            <a:spLocks noGrp="1"/>
          </p:cNvSpPr>
          <p:nvPr>
            <p:ph type="body" idx="3"/>
          </p:nvPr>
        </p:nvSpPr>
        <p:spPr>
          <a:xfrm>
            <a:off x="3476246" y="2687950"/>
            <a:ext cx="2191200" cy="428700"/>
          </a:xfrm>
          <a:prstGeom prst="rect">
            <a:avLst/>
          </a:prstGeom>
          <a:noFill/>
          <a:ln>
            <a:noFill/>
          </a:ln>
        </p:spPr>
        <p:txBody>
          <a:bodyPr spcFirstLastPara="1" wrap="square" lIns="0" tIns="0" rIns="0" bIns="0" anchor="ctr" anchorCtr="0"/>
          <a:lstStyle>
            <a:lvl1pPr marL="457200" marR="0" lvl="0" indent="-228600" algn="ctr" rtl="0">
              <a:lnSpc>
                <a:spcPct val="105000"/>
              </a:lnSpc>
              <a:spcBef>
                <a:spcPts val="0"/>
              </a:spcBef>
              <a:spcAft>
                <a:spcPts val="0"/>
              </a:spcAft>
              <a:buClr>
                <a:srgbClr val="FFFFFF"/>
              </a:buClr>
              <a:buSzPts val="2000"/>
              <a:buFont typeface="Arial"/>
              <a:buNone/>
              <a:defRPr sz="2000" b="1" i="0" u="none" strike="noStrike" cap="none">
                <a:solidFill>
                  <a:srgbClr val="FFFFFF"/>
                </a:solidFill>
                <a:latin typeface="Arial"/>
                <a:ea typeface="Arial"/>
                <a:cs typeface="Arial"/>
                <a:sym typeface="Arial"/>
              </a:defRPr>
            </a:lvl1pPr>
            <a:lvl2pPr marL="914400" marR="0" lvl="1" indent="-355600" algn="l" rtl="0">
              <a:lnSpc>
                <a:spcPct val="95000"/>
              </a:lnSpc>
              <a:spcBef>
                <a:spcPts val="0"/>
              </a:spcBef>
              <a:spcAft>
                <a:spcPts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rtl="0">
              <a:lnSpc>
                <a:spcPct val="95000"/>
              </a:lnSpc>
              <a:spcBef>
                <a:spcPts val="0"/>
              </a:spcBef>
              <a:spcAft>
                <a:spcPts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rtl="0">
              <a:lnSpc>
                <a:spcPct val="75000"/>
              </a:lnSpc>
              <a:spcBef>
                <a:spcPts val="0"/>
              </a:spcBef>
              <a:spcAft>
                <a:spcPts val="0"/>
              </a:spcAft>
              <a:buClr>
                <a:schemeClr val="dk1"/>
              </a:buClr>
              <a:buSzPts val="2000"/>
              <a:buFont typeface="Arial"/>
              <a:buNone/>
              <a:defRPr sz="2000" b="1" i="0" u="none" strike="noStrike" cap="none">
                <a:solidFill>
                  <a:schemeClr val="lt1"/>
                </a:solidFill>
                <a:latin typeface="Arial"/>
                <a:ea typeface="Arial"/>
                <a:cs typeface="Arial"/>
                <a:sym typeface="Arial"/>
              </a:defRPr>
            </a:lvl4pPr>
            <a:lvl5pPr marL="2286000" marR="0" lvl="4" indent="-355600" algn="l" rtl="0">
              <a:spcBef>
                <a:spcPts val="85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4" name="Google Shape;374;p63"/>
          <p:cNvSpPr txBox="1">
            <a:spLocks noGrp="1"/>
          </p:cNvSpPr>
          <p:nvPr>
            <p:ph type="body" idx="4"/>
          </p:nvPr>
        </p:nvSpPr>
        <p:spPr>
          <a:xfrm>
            <a:off x="3489047" y="3226998"/>
            <a:ext cx="2246100" cy="1551900"/>
          </a:xfrm>
          <a:prstGeom prst="rect">
            <a:avLst/>
          </a:prstGeom>
          <a:noFill/>
          <a:ln>
            <a:noFill/>
          </a:ln>
        </p:spPr>
        <p:txBody>
          <a:bodyPr spcFirstLastPara="1" wrap="square" lIns="0" tIns="0" rIns="0" bIns="0" anchor="t" anchorCtr="0"/>
          <a:lstStyle>
            <a:lvl1pPr marL="457200" marR="0" lvl="0" indent="-228600" algn="l" rtl="0">
              <a:lnSpc>
                <a:spcPct val="116666"/>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914400" marR="0" lvl="1" indent="-228600" algn="l" rtl="0">
              <a:lnSpc>
                <a:spcPct val="116666"/>
              </a:lnSpc>
              <a:spcBef>
                <a:spcPts val="0"/>
              </a:spcBef>
              <a:spcAft>
                <a:spcPts val="0"/>
              </a:spcAft>
              <a:buClr>
                <a:schemeClr val="lt2"/>
              </a:buClr>
              <a:buSzPts val="12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0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5" name="Google Shape;375;p63"/>
          <p:cNvSpPr/>
          <p:nvPr/>
        </p:nvSpPr>
        <p:spPr>
          <a:xfrm>
            <a:off x="6023270" y="2669156"/>
            <a:ext cx="2602800" cy="46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76" name="Google Shape;376;p63"/>
          <p:cNvSpPr/>
          <p:nvPr/>
        </p:nvSpPr>
        <p:spPr>
          <a:xfrm>
            <a:off x="6023270" y="3129775"/>
            <a:ext cx="2602800" cy="2140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7" name="Google Shape;377;p63"/>
          <p:cNvSpPr txBox="1">
            <a:spLocks noGrp="1"/>
          </p:cNvSpPr>
          <p:nvPr>
            <p:ph type="body" idx="5"/>
          </p:nvPr>
        </p:nvSpPr>
        <p:spPr>
          <a:xfrm>
            <a:off x="6208779" y="2687950"/>
            <a:ext cx="2191200" cy="428700"/>
          </a:xfrm>
          <a:prstGeom prst="rect">
            <a:avLst/>
          </a:prstGeom>
          <a:noFill/>
          <a:ln>
            <a:noFill/>
          </a:ln>
        </p:spPr>
        <p:txBody>
          <a:bodyPr spcFirstLastPara="1" wrap="square" lIns="0" tIns="0" rIns="0" bIns="0" anchor="ctr" anchorCtr="0"/>
          <a:lstStyle>
            <a:lvl1pPr marL="457200" marR="0" lvl="0" indent="-228600" algn="ctr" rtl="0">
              <a:lnSpc>
                <a:spcPct val="105000"/>
              </a:lnSpc>
              <a:spcBef>
                <a:spcPts val="0"/>
              </a:spcBef>
              <a:spcAft>
                <a:spcPts val="0"/>
              </a:spcAft>
              <a:buClr>
                <a:srgbClr val="FFFFFF"/>
              </a:buClr>
              <a:buSzPts val="2000"/>
              <a:buFont typeface="Arial"/>
              <a:buNone/>
              <a:defRPr sz="2000" b="1" i="0" u="none" strike="noStrike" cap="none">
                <a:solidFill>
                  <a:srgbClr val="FFFFFF"/>
                </a:solidFill>
                <a:latin typeface="Arial"/>
                <a:ea typeface="Arial"/>
                <a:cs typeface="Arial"/>
                <a:sym typeface="Arial"/>
              </a:defRPr>
            </a:lvl1pPr>
            <a:lvl2pPr marL="914400" marR="0" lvl="1" indent="-355600" algn="l" rtl="0">
              <a:lnSpc>
                <a:spcPct val="95000"/>
              </a:lnSpc>
              <a:spcBef>
                <a:spcPts val="0"/>
              </a:spcBef>
              <a:spcAft>
                <a:spcPts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rtl="0">
              <a:lnSpc>
                <a:spcPct val="95000"/>
              </a:lnSpc>
              <a:spcBef>
                <a:spcPts val="0"/>
              </a:spcBef>
              <a:spcAft>
                <a:spcPts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rtl="0">
              <a:lnSpc>
                <a:spcPct val="75000"/>
              </a:lnSpc>
              <a:spcBef>
                <a:spcPts val="0"/>
              </a:spcBef>
              <a:spcAft>
                <a:spcPts val="0"/>
              </a:spcAft>
              <a:buClr>
                <a:schemeClr val="dk1"/>
              </a:buClr>
              <a:buSzPts val="2000"/>
              <a:buFont typeface="Arial"/>
              <a:buNone/>
              <a:defRPr sz="2000" b="1" i="0" u="none" strike="noStrike" cap="none">
                <a:solidFill>
                  <a:schemeClr val="lt1"/>
                </a:solidFill>
                <a:latin typeface="Arial"/>
                <a:ea typeface="Arial"/>
                <a:cs typeface="Arial"/>
                <a:sym typeface="Arial"/>
              </a:defRPr>
            </a:lvl4pPr>
            <a:lvl5pPr marL="2286000" marR="0" lvl="4" indent="-355600" algn="l" rtl="0">
              <a:spcBef>
                <a:spcPts val="85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8" name="Google Shape;378;p63"/>
          <p:cNvSpPr txBox="1">
            <a:spLocks noGrp="1"/>
          </p:cNvSpPr>
          <p:nvPr>
            <p:ph type="body" idx="6"/>
          </p:nvPr>
        </p:nvSpPr>
        <p:spPr>
          <a:xfrm>
            <a:off x="6221580" y="3226998"/>
            <a:ext cx="2246100" cy="1551900"/>
          </a:xfrm>
          <a:prstGeom prst="rect">
            <a:avLst/>
          </a:prstGeom>
          <a:noFill/>
          <a:ln>
            <a:noFill/>
          </a:ln>
        </p:spPr>
        <p:txBody>
          <a:bodyPr spcFirstLastPara="1" wrap="square" lIns="0" tIns="0" rIns="0" bIns="0" anchor="t" anchorCtr="0"/>
          <a:lstStyle>
            <a:lvl1pPr marL="457200" marR="0" lvl="0" indent="-228600" algn="l" rtl="0">
              <a:lnSpc>
                <a:spcPct val="116666"/>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914400" marR="0" lvl="1" indent="-228600" algn="l" rtl="0">
              <a:lnSpc>
                <a:spcPct val="116666"/>
              </a:lnSpc>
              <a:spcBef>
                <a:spcPts val="0"/>
              </a:spcBef>
              <a:spcAft>
                <a:spcPts val="0"/>
              </a:spcAft>
              <a:buClr>
                <a:schemeClr val="lt2"/>
              </a:buClr>
              <a:buSzPts val="12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0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9" name="Google Shape;379;p63"/>
          <p:cNvSpPr txBox="1">
            <a:spLocks noGrp="1"/>
          </p:cNvSpPr>
          <p:nvPr>
            <p:ph type="body" idx="7"/>
          </p:nvPr>
        </p:nvSpPr>
        <p:spPr>
          <a:xfrm>
            <a:off x="552450" y="1685925"/>
            <a:ext cx="4495800" cy="647700"/>
          </a:xfrm>
          <a:prstGeom prst="rect">
            <a:avLst/>
          </a:prstGeom>
          <a:noFill/>
          <a:ln>
            <a:noFill/>
          </a:ln>
        </p:spPr>
        <p:txBody>
          <a:bodyPr spcFirstLastPara="1" wrap="square" lIns="0" tIns="0" rIns="0" bIns="0" anchor="t" anchorCtr="0"/>
          <a:lstStyle>
            <a:lvl1pPr marL="457200" marR="0" lvl="0" indent="-228600" algn="l" rtl="0">
              <a:lnSpc>
                <a:spcPct val="11875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0" name="Google Shape;380;p63"/>
          <p:cNvSpPr txBox="1">
            <a:spLocks noGrp="1"/>
          </p:cNvSpPr>
          <p:nvPr>
            <p:ph type="sldNum" idx="12"/>
          </p:nvPr>
        </p:nvSpPr>
        <p:spPr>
          <a:xfrm>
            <a:off x="8497765" y="6489578"/>
            <a:ext cx="433200" cy="1254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ample Boxed Text with Image x3">
  <p:cSld name="Sample Boxed Text with Image x3">
    <p:bg>
      <p:bgPr>
        <a:solidFill>
          <a:srgbClr val="FFFFFF"/>
        </a:solidFill>
        <a:effectLst/>
      </p:bgPr>
    </p:bg>
    <p:spTree>
      <p:nvGrpSpPr>
        <p:cNvPr id="1" name="Shape 381"/>
        <p:cNvGrpSpPr/>
        <p:nvPr/>
      </p:nvGrpSpPr>
      <p:grpSpPr>
        <a:xfrm>
          <a:off x="0" y="0"/>
          <a:ext cx="0" cy="0"/>
          <a:chOff x="0" y="0"/>
          <a:chExt cx="0" cy="0"/>
        </a:xfrm>
      </p:grpSpPr>
      <p:sp>
        <p:nvSpPr>
          <p:cNvPr id="382" name="Google Shape;382;p64"/>
          <p:cNvSpPr>
            <a:spLocks noGrp="1"/>
          </p:cNvSpPr>
          <p:nvPr>
            <p:ph type="pic" idx="2"/>
          </p:nvPr>
        </p:nvSpPr>
        <p:spPr>
          <a:xfrm>
            <a:off x="539109" y="4067175"/>
            <a:ext cx="2584800" cy="1752600"/>
          </a:xfrm>
          <a:prstGeom prst="rect">
            <a:avLst/>
          </a:prstGeom>
          <a:solidFill>
            <a:srgbClr val="BBBBBB"/>
          </a:solidFill>
          <a:ln>
            <a:noFill/>
          </a:ln>
        </p:spPr>
        <p:txBody>
          <a:bodyPr spcFirstLastPara="1" wrap="square" lIns="0" tIns="1152000" rIns="0" bIns="0" anchor="t" anchorCtr="0"/>
          <a:lstStyle>
            <a:lvl1pPr marR="0" lvl="0" algn="ctr" rtl="0">
              <a:lnSpc>
                <a:spcPct val="19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R="0" lvl="4"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3" name="Google Shape;383;p64"/>
          <p:cNvSpPr/>
          <p:nvPr/>
        </p:nvSpPr>
        <p:spPr>
          <a:xfrm>
            <a:off x="539109" y="2377300"/>
            <a:ext cx="2584800" cy="1718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4" name="Google Shape;384;p64"/>
          <p:cNvSpPr txBox="1">
            <a:spLocks noGrp="1"/>
          </p:cNvSpPr>
          <p:nvPr>
            <p:ph type="body" idx="1"/>
          </p:nvPr>
        </p:nvSpPr>
        <p:spPr>
          <a:xfrm>
            <a:off x="676275" y="2549525"/>
            <a:ext cx="2362200" cy="1149900"/>
          </a:xfrm>
          <a:prstGeom prst="rect">
            <a:avLst/>
          </a:prstGeom>
          <a:noFill/>
          <a:ln>
            <a:noFill/>
          </a:ln>
        </p:spPr>
        <p:txBody>
          <a:bodyPr spcFirstLastPara="1" wrap="square" lIns="0" tIns="0" rIns="0" bIns="0" anchor="ctr" anchorCtr="0"/>
          <a:lstStyle>
            <a:lvl1pPr marL="457200" marR="0" lvl="0" indent="-228600" algn="ctr" rtl="0">
              <a:lnSpc>
                <a:spcPct val="100000"/>
              </a:lnSpc>
              <a:spcBef>
                <a:spcPts val="0"/>
              </a:spcBef>
              <a:spcAft>
                <a:spcPts val="0"/>
              </a:spcAft>
              <a:buClr>
                <a:schemeClr val="dk2"/>
              </a:buClr>
              <a:buSzPts val="7300"/>
              <a:buFont typeface="Arial"/>
              <a:buNone/>
              <a:defRPr sz="7300" b="1" i="0" u="none" strike="noStrike" cap="none">
                <a:solidFill>
                  <a:schemeClr val="dk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5" name="Google Shape;385;p64"/>
          <p:cNvSpPr/>
          <p:nvPr/>
        </p:nvSpPr>
        <p:spPr>
          <a:xfrm>
            <a:off x="3282309" y="2377300"/>
            <a:ext cx="2584800" cy="1718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6" name="Google Shape;386;p64"/>
          <p:cNvSpPr/>
          <p:nvPr/>
        </p:nvSpPr>
        <p:spPr>
          <a:xfrm>
            <a:off x="6025509" y="2377300"/>
            <a:ext cx="2584800" cy="1718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7" name="Google Shape;387;p64"/>
          <p:cNvSpPr txBox="1">
            <a:spLocks noGrp="1"/>
          </p:cNvSpPr>
          <p:nvPr>
            <p:ph type="title"/>
          </p:nvPr>
        </p:nvSpPr>
        <p:spPr>
          <a:xfrm>
            <a:off x="540000" y="417600"/>
            <a:ext cx="6359400" cy="944400"/>
          </a:xfrm>
          <a:prstGeom prst="rect">
            <a:avLst/>
          </a:prstGeom>
          <a:noFill/>
          <a:ln>
            <a:noFill/>
          </a:ln>
        </p:spPr>
        <p:txBody>
          <a:bodyPr spcFirstLastPara="1" wrap="square" lIns="0" tIns="0" rIns="0" bIns="0" anchor="t" anchorCtr="0"/>
          <a:lstStyle>
            <a:lvl1pPr marR="0" lvl="0" algn="l" rtl="0">
              <a:lnSpc>
                <a:spcPct val="117647"/>
              </a:lnSpc>
              <a:spcBef>
                <a:spcPts val="0"/>
              </a:spcBef>
              <a:spcAft>
                <a:spcPts val="0"/>
              </a:spcAft>
              <a:buClr>
                <a:schemeClr val="dk2"/>
              </a:buClr>
              <a:buSzPts val="3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88" name="Google Shape;388;p64"/>
          <p:cNvSpPr txBox="1">
            <a:spLocks noGrp="1"/>
          </p:cNvSpPr>
          <p:nvPr>
            <p:ph type="body" idx="3"/>
          </p:nvPr>
        </p:nvSpPr>
        <p:spPr>
          <a:xfrm>
            <a:off x="676275" y="3503223"/>
            <a:ext cx="2362200" cy="440100"/>
          </a:xfrm>
          <a:prstGeom prst="rect">
            <a:avLst/>
          </a:prstGeom>
          <a:noFill/>
          <a:ln>
            <a:noFill/>
          </a:ln>
        </p:spPr>
        <p:txBody>
          <a:bodyPr spcFirstLastPara="1" wrap="square" lIns="0" tIns="0" rIns="0" bIns="0" anchor="b" anchorCtr="0"/>
          <a:lstStyle>
            <a:lvl1pPr marL="457200" marR="0" lvl="0" indent="-228600" algn="ctr" rtl="0">
              <a:lnSpc>
                <a:spcPct val="875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16666"/>
              </a:lnSpc>
              <a:spcBef>
                <a:spcPts val="0"/>
              </a:spcBef>
              <a:spcAft>
                <a:spcPts val="0"/>
              </a:spcAft>
              <a:buClr>
                <a:schemeClr val="lt2"/>
              </a:buClr>
              <a:buSzPts val="12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0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9" name="Google Shape;389;p64"/>
          <p:cNvSpPr txBox="1">
            <a:spLocks noGrp="1"/>
          </p:cNvSpPr>
          <p:nvPr>
            <p:ph type="body" idx="4"/>
          </p:nvPr>
        </p:nvSpPr>
        <p:spPr>
          <a:xfrm>
            <a:off x="552450" y="1685925"/>
            <a:ext cx="4495800" cy="647700"/>
          </a:xfrm>
          <a:prstGeom prst="rect">
            <a:avLst/>
          </a:prstGeom>
          <a:noFill/>
          <a:ln>
            <a:noFill/>
          </a:ln>
        </p:spPr>
        <p:txBody>
          <a:bodyPr spcFirstLastPara="1" wrap="square" lIns="0" tIns="0" rIns="0" bIns="0" anchor="t" anchorCtr="0"/>
          <a:lstStyle>
            <a:lvl1pPr marL="457200" marR="0" lvl="0" indent="-228600" algn="l" rtl="0">
              <a:lnSpc>
                <a:spcPct val="11875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0" name="Google Shape;390;p64"/>
          <p:cNvSpPr txBox="1">
            <a:spLocks noGrp="1"/>
          </p:cNvSpPr>
          <p:nvPr>
            <p:ph type="body" idx="5"/>
          </p:nvPr>
        </p:nvSpPr>
        <p:spPr>
          <a:xfrm>
            <a:off x="3419475" y="3503223"/>
            <a:ext cx="2362200" cy="440100"/>
          </a:xfrm>
          <a:prstGeom prst="rect">
            <a:avLst/>
          </a:prstGeom>
          <a:noFill/>
          <a:ln>
            <a:noFill/>
          </a:ln>
        </p:spPr>
        <p:txBody>
          <a:bodyPr spcFirstLastPara="1" wrap="square" lIns="0" tIns="0" rIns="0" bIns="0" anchor="b" anchorCtr="0"/>
          <a:lstStyle>
            <a:lvl1pPr marL="457200" marR="0" lvl="0" indent="-228600" algn="ctr" rtl="0">
              <a:lnSpc>
                <a:spcPct val="875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16666"/>
              </a:lnSpc>
              <a:spcBef>
                <a:spcPts val="0"/>
              </a:spcBef>
              <a:spcAft>
                <a:spcPts val="0"/>
              </a:spcAft>
              <a:buClr>
                <a:schemeClr val="lt2"/>
              </a:buClr>
              <a:buSzPts val="12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0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1" name="Google Shape;391;p64"/>
          <p:cNvSpPr>
            <a:spLocks noGrp="1"/>
          </p:cNvSpPr>
          <p:nvPr>
            <p:ph type="pic" idx="6"/>
          </p:nvPr>
        </p:nvSpPr>
        <p:spPr>
          <a:xfrm>
            <a:off x="3282309" y="4067175"/>
            <a:ext cx="2584800" cy="1752600"/>
          </a:xfrm>
          <a:prstGeom prst="rect">
            <a:avLst/>
          </a:prstGeom>
          <a:solidFill>
            <a:srgbClr val="BBBBBB"/>
          </a:solidFill>
          <a:ln>
            <a:noFill/>
          </a:ln>
        </p:spPr>
        <p:txBody>
          <a:bodyPr spcFirstLastPara="1" wrap="square" lIns="0" tIns="1152000" rIns="0" bIns="0" anchor="t" anchorCtr="0"/>
          <a:lstStyle>
            <a:lvl1pPr marR="0" lvl="0" algn="ctr" rtl="0">
              <a:lnSpc>
                <a:spcPct val="19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R="0" lvl="4"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2" name="Google Shape;392;p64"/>
          <p:cNvSpPr txBox="1">
            <a:spLocks noGrp="1"/>
          </p:cNvSpPr>
          <p:nvPr>
            <p:ph type="body" idx="7"/>
          </p:nvPr>
        </p:nvSpPr>
        <p:spPr>
          <a:xfrm>
            <a:off x="6162675" y="3503223"/>
            <a:ext cx="2362200" cy="440100"/>
          </a:xfrm>
          <a:prstGeom prst="rect">
            <a:avLst/>
          </a:prstGeom>
          <a:noFill/>
          <a:ln>
            <a:noFill/>
          </a:ln>
        </p:spPr>
        <p:txBody>
          <a:bodyPr spcFirstLastPara="1" wrap="square" lIns="0" tIns="0" rIns="0" bIns="0" anchor="b" anchorCtr="0"/>
          <a:lstStyle>
            <a:lvl1pPr marL="457200" marR="0" lvl="0" indent="-228600" algn="ctr" rtl="0">
              <a:lnSpc>
                <a:spcPct val="875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16666"/>
              </a:lnSpc>
              <a:spcBef>
                <a:spcPts val="0"/>
              </a:spcBef>
              <a:spcAft>
                <a:spcPts val="0"/>
              </a:spcAft>
              <a:buClr>
                <a:schemeClr val="lt2"/>
              </a:buClr>
              <a:buSzPts val="12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0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3" name="Google Shape;393;p64"/>
          <p:cNvSpPr>
            <a:spLocks noGrp="1"/>
          </p:cNvSpPr>
          <p:nvPr>
            <p:ph type="pic" idx="8"/>
          </p:nvPr>
        </p:nvSpPr>
        <p:spPr>
          <a:xfrm>
            <a:off x="6025509" y="4067175"/>
            <a:ext cx="2584800" cy="1752600"/>
          </a:xfrm>
          <a:prstGeom prst="rect">
            <a:avLst/>
          </a:prstGeom>
          <a:solidFill>
            <a:srgbClr val="BBBBBB"/>
          </a:solidFill>
          <a:ln>
            <a:noFill/>
          </a:ln>
        </p:spPr>
        <p:txBody>
          <a:bodyPr spcFirstLastPara="1" wrap="square" lIns="0" tIns="1152000" rIns="0" bIns="0" anchor="t" anchorCtr="0"/>
          <a:lstStyle>
            <a:lvl1pPr marR="0" lvl="0" algn="ctr" rtl="0">
              <a:lnSpc>
                <a:spcPct val="19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R="0" lvl="4"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4" name="Google Shape;394;p64"/>
          <p:cNvSpPr txBox="1">
            <a:spLocks noGrp="1"/>
          </p:cNvSpPr>
          <p:nvPr>
            <p:ph type="sldNum" idx="12"/>
          </p:nvPr>
        </p:nvSpPr>
        <p:spPr>
          <a:xfrm>
            <a:off x="8497765" y="6489578"/>
            <a:ext cx="433200" cy="1254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395" name="Google Shape;395;p64"/>
          <p:cNvSpPr txBox="1">
            <a:spLocks noGrp="1"/>
          </p:cNvSpPr>
          <p:nvPr>
            <p:ph type="body" idx="9"/>
          </p:nvPr>
        </p:nvSpPr>
        <p:spPr>
          <a:xfrm>
            <a:off x="3419475" y="2550085"/>
            <a:ext cx="2362200" cy="1149900"/>
          </a:xfrm>
          <a:prstGeom prst="rect">
            <a:avLst/>
          </a:prstGeom>
          <a:noFill/>
          <a:ln>
            <a:noFill/>
          </a:ln>
        </p:spPr>
        <p:txBody>
          <a:bodyPr spcFirstLastPara="1" wrap="square" lIns="0" tIns="0" rIns="0" bIns="0" anchor="ctr" anchorCtr="0"/>
          <a:lstStyle>
            <a:lvl1pPr marL="457200" marR="0" lvl="0" indent="-228600" algn="ctr" rtl="0">
              <a:lnSpc>
                <a:spcPct val="100000"/>
              </a:lnSpc>
              <a:spcBef>
                <a:spcPts val="0"/>
              </a:spcBef>
              <a:spcAft>
                <a:spcPts val="0"/>
              </a:spcAft>
              <a:buClr>
                <a:srgbClr val="03873A"/>
              </a:buClr>
              <a:buSzPts val="7300"/>
              <a:buFont typeface="Arial"/>
              <a:buNone/>
              <a:defRPr sz="7300" b="1" i="0" u="none" strike="noStrike" cap="none">
                <a:solidFill>
                  <a:srgbClr val="03873A"/>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6" name="Google Shape;396;p64"/>
          <p:cNvSpPr txBox="1">
            <a:spLocks noGrp="1"/>
          </p:cNvSpPr>
          <p:nvPr>
            <p:ph type="body" idx="13"/>
          </p:nvPr>
        </p:nvSpPr>
        <p:spPr>
          <a:xfrm>
            <a:off x="6162675" y="2549525"/>
            <a:ext cx="2362200" cy="1149900"/>
          </a:xfrm>
          <a:prstGeom prst="rect">
            <a:avLst/>
          </a:prstGeom>
          <a:noFill/>
          <a:ln>
            <a:noFill/>
          </a:ln>
        </p:spPr>
        <p:txBody>
          <a:bodyPr spcFirstLastPara="1" wrap="square" lIns="0" tIns="0" rIns="0" bIns="0" anchor="ctr" anchorCtr="0"/>
          <a:lstStyle>
            <a:lvl1pPr marL="457200" marR="0" lvl="0" indent="-228600" algn="ctr" rtl="0">
              <a:lnSpc>
                <a:spcPct val="100000"/>
              </a:lnSpc>
              <a:spcBef>
                <a:spcPts val="0"/>
              </a:spcBef>
              <a:spcAft>
                <a:spcPts val="0"/>
              </a:spcAft>
              <a:buClr>
                <a:schemeClr val="lt2"/>
              </a:buClr>
              <a:buSzPts val="7300"/>
              <a:buFont typeface="Arial"/>
              <a:buNone/>
              <a:defRPr sz="7300" b="1" i="0" u="none" strike="noStrike" cap="none">
                <a:solidFill>
                  <a:schemeClr val="lt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Subheading">
  <p:cSld name="Title and Subheading">
    <p:bg>
      <p:bgPr>
        <a:solidFill>
          <a:srgbClr val="FFFFFF"/>
        </a:solidFill>
        <a:effectLst/>
      </p:bgPr>
    </p:bg>
    <p:spTree>
      <p:nvGrpSpPr>
        <p:cNvPr id="1" name="Shape 397"/>
        <p:cNvGrpSpPr/>
        <p:nvPr/>
      </p:nvGrpSpPr>
      <p:grpSpPr>
        <a:xfrm>
          <a:off x="0" y="0"/>
          <a:ext cx="0" cy="0"/>
          <a:chOff x="0" y="0"/>
          <a:chExt cx="0" cy="0"/>
        </a:xfrm>
      </p:grpSpPr>
      <p:sp>
        <p:nvSpPr>
          <p:cNvPr id="398" name="Google Shape;398;p65"/>
          <p:cNvSpPr txBox="1">
            <a:spLocks noGrp="1"/>
          </p:cNvSpPr>
          <p:nvPr>
            <p:ph type="title"/>
          </p:nvPr>
        </p:nvSpPr>
        <p:spPr>
          <a:xfrm>
            <a:off x="541336" y="417600"/>
            <a:ext cx="7688400" cy="774600"/>
          </a:xfrm>
          <a:prstGeom prst="rect">
            <a:avLst/>
          </a:prstGeom>
          <a:noFill/>
          <a:ln>
            <a:noFill/>
          </a:ln>
        </p:spPr>
        <p:txBody>
          <a:bodyPr spcFirstLastPara="1" wrap="square" lIns="0" tIns="0" rIns="0" bIns="0" anchor="t" anchorCtr="0"/>
          <a:lstStyle>
            <a:lvl1pPr marR="0" lvl="0" algn="l" rtl="0">
              <a:lnSpc>
                <a:spcPct val="117647"/>
              </a:lnSpc>
              <a:spcBef>
                <a:spcPts val="0"/>
              </a:spcBef>
              <a:spcAft>
                <a:spcPts val="0"/>
              </a:spcAft>
              <a:buClr>
                <a:schemeClr val="dk2"/>
              </a:buClr>
              <a:buSzPts val="3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99" name="Google Shape;399;p65"/>
          <p:cNvSpPr txBox="1">
            <a:spLocks noGrp="1"/>
          </p:cNvSpPr>
          <p:nvPr>
            <p:ph type="body" idx="1"/>
          </p:nvPr>
        </p:nvSpPr>
        <p:spPr>
          <a:xfrm>
            <a:off x="552450" y="1685925"/>
            <a:ext cx="4495800" cy="647700"/>
          </a:xfrm>
          <a:prstGeom prst="rect">
            <a:avLst/>
          </a:prstGeom>
          <a:noFill/>
          <a:ln>
            <a:noFill/>
          </a:ln>
        </p:spPr>
        <p:txBody>
          <a:bodyPr spcFirstLastPara="1" wrap="square" lIns="0" tIns="0" rIns="0" bIns="0" anchor="t" anchorCtr="0"/>
          <a:lstStyle>
            <a:lvl1pPr marL="457200" marR="0" lvl="0" indent="-228600" algn="l" rtl="0">
              <a:lnSpc>
                <a:spcPct val="11875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0" name="Google Shape;400;p65"/>
          <p:cNvSpPr txBox="1">
            <a:spLocks noGrp="1"/>
          </p:cNvSpPr>
          <p:nvPr>
            <p:ph type="sldNum" idx="12"/>
          </p:nvPr>
        </p:nvSpPr>
        <p:spPr>
          <a:xfrm>
            <a:off x="8497765" y="6489578"/>
            <a:ext cx="433200" cy="1254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lank">
  <p:cSld name="Blank">
    <p:bg>
      <p:bgPr>
        <a:solidFill>
          <a:srgbClr val="FFFFFF"/>
        </a:solidFill>
        <a:effectLst/>
      </p:bgPr>
    </p:bg>
    <p:spTree>
      <p:nvGrpSpPr>
        <p:cNvPr id="1" name="Shape 401"/>
        <p:cNvGrpSpPr/>
        <p:nvPr/>
      </p:nvGrpSpPr>
      <p:grpSpPr>
        <a:xfrm>
          <a:off x="0" y="0"/>
          <a:ext cx="0" cy="0"/>
          <a:chOff x="0" y="0"/>
          <a:chExt cx="0" cy="0"/>
        </a:xfrm>
      </p:grpSpPr>
      <p:sp>
        <p:nvSpPr>
          <p:cNvPr id="402" name="Google Shape;402;p66"/>
          <p:cNvSpPr txBox="1">
            <a:spLocks noGrp="1"/>
          </p:cNvSpPr>
          <p:nvPr>
            <p:ph type="sldNum" idx="12"/>
          </p:nvPr>
        </p:nvSpPr>
        <p:spPr>
          <a:xfrm>
            <a:off x="8497765" y="6489578"/>
            <a:ext cx="433200" cy="1254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More to Learn">
  <p:cSld name="More to Learn">
    <p:bg>
      <p:bgPr>
        <a:solidFill>
          <a:schemeClr val="lt2"/>
        </a:solidFill>
        <a:effectLst/>
      </p:bgPr>
    </p:bg>
    <p:spTree>
      <p:nvGrpSpPr>
        <p:cNvPr id="1" name="Shape 403"/>
        <p:cNvGrpSpPr/>
        <p:nvPr/>
      </p:nvGrpSpPr>
      <p:grpSpPr>
        <a:xfrm>
          <a:off x="0" y="0"/>
          <a:ext cx="0" cy="0"/>
          <a:chOff x="0" y="0"/>
          <a:chExt cx="0" cy="0"/>
        </a:xfrm>
      </p:grpSpPr>
      <p:pic>
        <p:nvPicPr>
          <p:cNvPr id="404" name="Google Shape;404;p67"/>
          <p:cNvPicPr preferRelativeResize="0"/>
          <p:nvPr/>
        </p:nvPicPr>
        <p:blipFill rotWithShape="1">
          <a:blip r:embed="rId2">
            <a:alphaModFix/>
          </a:blip>
          <a:srcRect t="5770" b="5308"/>
          <a:stretch/>
        </p:blipFill>
        <p:spPr>
          <a:xfrm>
            <a:off x="888486" y="1"/>
            <a:ext cx="7550661" cy="6858000"/>
          </a:xfrm>
          <a:prstGeom prst="rect">
            <a:avLst/>
          </a:prstGeom>
          <a:noFill/>
          <a:ln>
            <a:noFill/>
          </a:ln>
        </p:spPr>
      </p:pic>
      <p:sp>
        <p:nvSpPr>
          <p:cNvPr id="405" name="Google Shape;405;p67"/>
          <p:cNvSpPr txBox="1">
            <a:spLocks noGrp="1"/>
          </p:cNvSpPr>
          <p:nvPr>
            <p:ph type="ctrTitle"/>
          </p:nvPr>
        </p:nvSpPr>
        <p:spPr>
          <a:xfrm>
            <a:off x="2333624" y="2728867"/>
            <a:ext cx="4656600" cy="985800"/>
          </a:xfrm>
          <a:prstGeom prst="rect">
            <a:avLst/>
          </a:prstGeom>
          <a:noFill/>
          <a:ln>
            <a:noFill/>
          </a:ln>
        </p:spPr>
        <p:txBody>
          <a:bodyPr spcFirstLastPara="1" wrap="square" lIns="0" tIns="0" rIns="0" bIns="0" anchor="b" anchorCtr="0"/>
          <a:lstStyle>
            <a:lvl1pPr marR="0" lvl="0" algn="ctr" rtl="0">
              <a:lnSpc>
                <a:spcPct val="117647"/>
              </a:lnSpc>
              <a:spcBef>
                <a:spcPts val="0"/>
              </a:spcBef>
              <a:spcAft>
                <a:spcPts val="0"/>
              </a:spcAft>
              <a:buClr>
                <a:schemeClr val="dk2"/>
              </a:buClr>
              <a:buSzPts val="3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06" name="Google Shape;406;p67"/>
          <p:cNvSpPr txBox="1">
            <a:spLocks noGrp="1"/>
          </p:cNvSpPr>
          <p:nvPr>
            <p:ph type="body" idx="1"/>
          </p:nvPr>
        </p:nvSpPr>
        <p:spPr>
          <a:xfrm>
            <a:off x="2343150" y="3829050"/>
            <a:ext cx="4743600" cy="638100"/>
          </a:xfrm>
          <a:prstGeom prst="rect">
            <a:avLst/>
          </a:prstGeom>
          <a:noFill/>
          <a:ln>
            <a:noFill/>
          </a:ln>
        </p:spPr>
        <p:txBody>
          <a:bodyPr spcFirstLastPara="1" wrap="square" lIns="0" tIns="0" rIns="0" bIns="0" anchor="t" anchorCtr="0"/>
          <a:lstStyle>
            <a:lvl1pPr marL="457200" marR="0" lvl="0" indent="-228600" algn="ctr" rtl="0">
              <a:lnSpc>
                <a:spcPct val="131250"/>
              </a:lnSpc>
              <a:spcBef>
                <a:spcPts val="0"/>
              </a:spcBef>
              <a:spcAft>
                <a:spcPts val="0"/>
              </a:spcAft>
              <a:buClr>
                <a:schemeClr val="lt2"/>
              </a:buClr>
              <a:buSzPts val="1600"/>
              <a:buFont typeface="Arial"/>
              <a:buNone/>
              <a:defRPr sz="1600" b="0" i="0" u="none" strike="noStrike" cap="none">
                <a:solidFill>
                  <a:schemeClr val="lt2"/>
                </a:solidFill>
                <a:latin typeface="Arial"/>
                <a:ea typeface="Arial"/>
                <a:cs typeface="Arial"/>
                <a:sym typeface="Arial"/>
              </a:defRPr>
            </a:lvl1pPr>
            <a:lvl2pPr marL="914400" marR="0" lvl="1" indent="-228600" algn="ctr" rtl="0">
              <a:lnSpc>
                <a:spcPct val="131250"/>
              </a:lnSpc>
              <a:spcBef>
                <a:spcPts val="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Final Slide Option1" type="blank">
  <p:cSld name="BLANK">
    <p:bg>
      <p:bgPr>
        <a:solidFill>
          <a:schemeClr val="lt2"/>
        </a:solidFill>
        <a:effectLst/>
      </p:bgPr>
    </p:bg>
    <p:spTree>
      <p:nvGrpSpPr>
        <p:cNvPr id="1" name="Shape 407"/>
        <p:cNvGrpSpPr/>
        <p:nvPr/>
      </p:nvGrpSpPr>
      <p:grpSpPr>
        <a:xfrm>
          <a:off x="0" y="0"/>
          <a:ext cx="0" cy="0"/>
          <a:chOff x="0" y="0"/>
          <a:chExt cx="0" cy="0"/>
        </a:xfrm>
      </p:grpSpPr>
      <p:pic>
        <p:nvPicPr>
          <p:cNvPr id="408" name="Google Shape;408;p68"/>
          <p:cNvPicPr preferRelativeResize="0"/>
          <p:nvPr/>
        </p:nvPicPr>
        <p:blipFill rotWithShape="1">
          <a:blip r:embed="rId2">
            <a:alphaModFix/>
          </a:blip>
          <a:srcRect/>
          <a:stretch/>
        </p:blipFill>
        <p:spPr>
          <a:xfrm>
            <a:off x="2900930" y="3558921"/>
            <a:ext cx="3380238" cy="216408"/>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Final Slide Option2">
  <p:cSld name="Final Slide Option2">
    <p:bg>
      <p:bgPr>
        <a:solidFill>
          <a:schemeClr val="lt1"/>
        </a:solidFill>
        <a:effectLst/>
      </p:bgPr>
    </p:bg>
    <p:spTree>
      <p:nvGrpSpPr>
        <p:cNvPr id="1" name="Shape 409"/>
        <p:cNvGrpSpPr/>
        <p:nvPr/>
      </p:nvGrpSpPr>
      <p:grpSpPr>
        <a:xfrm>
          <a:off x="0" y="0"/>
          <a:ext cx="0" cy="0"/>
          <a:chOff x="0" y="0"/>
          <a:chExt cx="0" cy="0"/>
        </a:xfrm>
      </p:grpSpPr>
      <p:pic>
        <p:nvPicPr>
          <p:cNvPr id="410" name="Google Shape;410;p69"/>
          <p:cNvPicPr preferRelativeResize="0"/>
          <p:nvPr/>
        </p:nvPicPr>
        <p:blipFill rotWithShape="1">
          <a:blip r:embed="rId2">
            <a:alphaModFix/>
          </a:blip>
          <a:srcRect/>
          <a:stretch/>
        </p:blipFill>
        <p:spPr>
          <a:xfrm>
            <a:off x="2900930" y="3558921"/>
            <a:ext cx="3380238" cy="216407"/>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Final Slide Option3">
  <p:cSld name="Final Slide Option3">
    <p:bg>
      <p:bgPr>
        <a:solidFill>
          <a:srgbClr val="595959"/>
        </a:solidFill>
        <a:effectLst/>
      </p:bgPr>
    </p:bg>
    <p:spTree>
      <p:nvGrpSpPr>
        <p:cNvPr id="1" name="Shape 411"/>
        <p:cNvGrpSpPr/>
        <p:nvPr/>
      </p:nvGrpSpPr>
      <p:grpSpPr>
        <a:xfrm>
          <a:off x="0" y="0"/>
          <a:ext cx="0" cy="0"/>
          <a:chOff x="0" y="0"/>
          <a:chExt cx="0" cy="0"/>
        </a:xfrm>
      </p:grpSpPr>
      <p:pic>
        <p:nvPicPr>
          <p:cNvPr id="412" name="Google Shape;412;p70"/>
          <p:cNvPicPr preferRelativeResize="0"/>
          <p:nvPr/>
        </p:nvPicPr>
        <p:blipFill rotWithShape="1">
          <a:blip r:embed="rId2">
            <a:alphaModFix/>
          </a:blip>
          <a:srcRect/>
          <a:stretch/>
        </p:blipFill>
        <p:spPr>
          <a:xfrm>
            <a:off x="2900930" y="3558921"/>
            <a:ext cx="3380238" cy="216408"/>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Divider Option 1">
  <p:cSld name="Divider Option 1">
    <p:bg>
      <p:bgPr>
        <a:blipFill rotWithShape="1">
          <a:blip r:embed="rId2">
            <a:alphaModFix/>
          </a:blip>
          <a:stretch>
            <a:fillRect/>
          </a:stretch>
        </a:blipFill>
        <a:effectLst/>
      </p:bgPr>
    </p:bg>
    <p:spTree>
      <p:nvGrpSpPr>
        <p:cNvPr id="1" name="Shape 419"/>
        <p:cNvGrpSpPr/>
        <p:nvPr/>
      </p:nvGrpSpPr>
      <p:grpSpPr>
        <a:xfrm>
          <a:off x="0" y="0"/>
          <a:ext cx="0" cy="0"/>
          <a:chOff x="0" y="0"/>
          <a:chExt cx="0" cy="0"/>
        </a:xfrm>
      </p:grpSpPr>
      <p:sp>
        <p:nvSpPr>
          <p:cNvPr id="420" name="Google Shape;420;p72"/>
          <p:cNvSpPr/>
          <p:nvPr/>
        </p:nvSpPr>
        <p:spPr>
          <a:xfrm>
            <a:off x="1971675" y="784222"/>
            <a:ext cx="5210100" cy="5422200"/>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421" name="Google Shape;421;p72"/>
          <p:cNvSpPr txBox="1">
            <a:spLocks noGrp="1"/>
          </p:cNvSpPr>
          <p:nvPr>
            <p:ph type="ctrTitle"/>
          </p:nvPr>
        </p:nvSpPr>
        <p:spPr>
          <a:xfrm>
            <a:off x="2431050" y="2973675"/>
            <a:ext cx="4284000" cy="1044000"/>
          </a:xfrm>
          <a:prstGeom prst="rect">
            <a:avLst/>
          </a:prstGeom>
          <a:noFill/>
          <a:ln>
            <a:noFill/>
          </a:ln>
        </p:spPr>
        <p:txBody>
          <a:bodyPr spcFirstLastPara="1" wrap="square" lIns="91425" tIns="91425" rIns="91425" bIns="91425" anchor="ctr" anchorCtr="0"/>
          <a:lstStyle>
            <a:lvl1pPr marL="0" marR="0" lvl="0" indent="0" algn="ctr" rtl="0">
              <a:lnSpc>
                <a:spcPct val="105882"/>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ample Boxed Text x3">
  <p:cSld name="Sample Boxed Text x3">
    <p:spTree>
      <p:nvGrpSpPr>
        <p:cNvPr id="1" name="Shape 49"/>
        <p:cNvGrpSpPr/>
        <p:nvPr/>
      </p:nvGrpSpPr>
      <p:grpSpPr>
        <a:xfrm>
          <a:off x="0" y="0"/>
          <a:ext cx="0" cy="0"/>
          <a:chOff x="0" y="0"/>
          <a:chExt cx="0" cy="0"/>
        </a:xfrm>
      </p:grpSpPr>
      <p:sp>
        <p:nvSpPr>
          <p:cNvPr id="50" name="Google Shape;50;p8"/>
          <p:cNvSpPr/>
          <p:nvPr/>
        </p:nvSpPr>
        <p:spPr>
          <a:xfrm>
            <a:off x="539108" y="2669156"/>
            <a:ext cx="2602800" cy="46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51" name="Google Shape;51;p8"/>
          <p:cNvSpPr/>
          <p:nvPr/>
        </p:nvSpPr>
        <p:spPr>
          <a:xfrm>
            <a:off x="539108" y="3129775"/>
            <a:ext cx="2602800" cy="21402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52" name="Google Shape;52;p8"/>
          <p:cNvSpPr txBox="1">
            <a:spLocks noGrp="1"/>
          </p:cNvSpPr>
          <p:nvPr>
            <p:ph type="title"/>
          </p:nvPr>
        </p:nvSpPr>
        <p:spPr>
          <a:xfrm>
            <a:off x="540000" y="417600"/>
            <a:ext cx="6359400" cy="9444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53" name="Google Shape;53;p8"/>
          <p:cNvSpPr txBox="1">
            <a:spLocks noGrp="1"/>
          </p:cNvSpPr>
          <p:nvPr>
            <p:ph type="body" idx="1"/>
          </p:nvPr>
        </p:nvSpPr>
        <p:spPr>
          <a:xfrm>
            <a:off x="724618" y="2687950"/>
            <a:ext cx="2191200" cy="428700"/>
          </a:xfrm>
          <a:prstGeom prst="rect">
            <a:avLst/>
          </a:prstGeom>
          <a:noFill/>
          <a:ln>
            <a:noFill/>
          </a:ln>
        </p:spPr>
        <p:txBody>
          <a:bodyPr spcFirstLastPara="1" wrap="square" lIns="91425" tIns="91425" rIns="91425" bIns="91425" anchor="ctr" anchorCtr="0"/>
          <a:lstStyle>
            <a:lvl1pPr marL="457200" marR="0" lvl="0" indent="-355600" algn="ctr" rtl="0">
              <a:lnSpc>
                <a:spcPct val="105000"/>
              </a:lnSpc>
              <a:spcBef>
                <a:spcPts val="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1pPr>
            <a:lvl2pPr marL="914400" marR="0" lvl="1" indent="-228600" algn="l" rtl="0">
              <a:lnSpc>
                <a:spcPct val="95000"/>
              </a:lnSpc>
              <a:spcBef>
                <a:spcPts val="0"/>
              </a:spcBef>
              <a:spcAft>
                <a:spcPts val="0"/>
              </a:spcAft>
              <a:buClr>
                <a:schemeClr val="lt1"/>
              </a:buClr>
              <a:buSzPts val="14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95000"/>
              </a:lnSpc>
              <a:spcBef>
                <a:spcPts val="0"/>
              </a:spcBef>
              <a:spcAft>
                <a:spcPts val="0"/>
              </a:spcAft>
              <a:buClr>
                <a:schemeClr val="lt1"/>
              </a:buClr>
              <a:buSzPts val="1400"/>
              <a:buFont typeface="Arial"/>
              <a:buNone/>
              <a:defRPr sz="2000" b="1" i="0" u="none" strike="noStrike" cap="none">
                <a:solidFill>
                  <a:schemeClr val="lt1"/>
                </a:solidFill>
                <a:latin typeface="Arial"/>
                <a:ea typeface="Arial"/>
                <a:cs typeface="Arial"/>
                <a:sym typeface="Arial"/>
              </a:defRPr>
            </a:lvl3pPr>
            <a:lvl4pPr marL="1828800" marR="0" lvl="3" indent="-355600" algn="l" rtl="0">
              <a:lnSpc>
                <a:spcPct val="75000"/>
              </a:lnSpc>
              <a:spcBef>
                <a:spcPts val="0"/>
              </a:spcBef>
              <a:spcAft>
                <a:spcPts val="0"/>
              </a:spcAft>
              <a:buClr>
                <a:schemeClr val="dk1"/>
              </a:buClr>
              <a:buSzPts val="2000"/>
              <a:buFont typeface="Arial"/>
              <a:buChar char="●"/>
              <a:defRPr sz="2000" b="1" i="0" u="none" strike="noStrike" cap="none">
                <a:solidFill>
                  <a:schemeClr val="lt1"/>
                </a:solidFill>
                <a:latin typeface="Arial"/>
                <a:ea typeface="Arial"/>
                <a:cs typeface="Arial"/>
                <a:sym typeface="Arial"/>
              </a:defRPr>
            </a:lvl4pPr>
            <a:lvl5pPr marL="2286000" marR="0" lvl="4" indent="-228600" algn="l" rtl="0">
              <a:lnSpc>
                <a:spcPct val="100000"/>
              </a:lnSpc>
              <a:spcBef>
                <a:spcPts val="850"/>
              </a:spcBef>
              <a:spcAft>
                <a:spcPts val="0"/>
              </a:spcAft>
              <a:buClr>
                <a:schemeClr val="lt1"/>
              </a:buClr>
              <a:buSzPts val="1400"/>
              <a:buFont typeface="Arial"/>
              <a:buNone/>
              <a:defRPr sz="2000" b="1" i="0" u="none" strike="noStrike" cap="none">
                <a:solidFill>
                  <a:schemeClr val="lt1"/>
                </a:solidFill>
                <a:latin typeface="Arial"/>
                <a:ea typeface="Arial"/>
                <a:cs typeface="Arial"/>
                <a:sym typeface="Arial"/>
              </a:defRPr>
            </a:lvl5pPr>
            <a:lvl6pPr marL="2743200" marR="0" lvl="5"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3200400" marR="0" lvl="6"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657600" marR="0" lvl="7"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4114800" marR="0" lvl="8"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54" name="Google Shape;54;p8"/>
          <p:cNvSpPr txBox="1">
            <a:spLocks noGrp="1"/>
          </p:cNvSpPr>
          <p:nvPr>
            <p:ph type="body" idx="2"/>
          </p:nvPr>
        </p:nvSpPr>
        <p:spPr>
          <a:xfrm>
            <a:off x="737418" y="3226998"/>
            <a:ext cx="2246100" cy="1551900"/>
          </a:xfrm>
          <a:prstGeom prst="rect">
            <a:avLst/>
          </a:prstGeom>
          <a:noFill/>
          <a:ln>
            <a:noFill/>
          </a:ln>
        </p:spPr>
        <p:txBody>
          <a:bodyPr spcFirstLastPara="1" wrap="square" lIns="91425" tIns="91425" rIns="91425" bIns="91425" anchor="t" anchorCtr="0"/>
          <a:lstStyle>
            <a:lvl1pPr marL="457200" marR="0" lvl="0" indent="-304800" algn="l" rtl="0">
              <a:lnSpc>
                <a:spcPct val="116666"/>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1pPr>
            <a:lvl2pPr marL="914400" marR="0" lvl="1"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228600" algn="l" rtl="0">
              <a:lnSpc>
                <a:spcPct val="116666"/>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92100" algn="l" rtl="0">
              <a:lnSpc>
                <a:spcPct val="130000"/>
              </a:lnSpc>
              <a:spcBef>
                <a:spcPts val="0"/>
              </a:spcBef>
              <a:spcAft>
                <a:spcPts val="0"/>
              </a:spcAft>
              <a:buClr>
                <a:schemeClr val="dk1"/>
              </a:buClr>
              <a:buSzPts val="1000"/>
              <a:buFont typeface="Arial"/>
              <a:buChar char="●"/>
              <a:defRPr sz="1000" b="0" i="0" u="none" strike="noStrike" cap="none">
                <a:solidFill>
                  <a:schemeClr val="lt2"/>
                </a:solidFill>
                <a:latin typeface="Arial"/>
                <a:ea typeface="Arial"/>
                <a:cs typeface="Arial"/>
                <a:sym typeface="Arial"/>
              </a:defRPr>
            </a:lvl4pPr>
            <a:lvl5pPr marL="2286000" marR="0" lvl="4" indent="-228600" algn="l" rtl="0">
              <a:lnSpc>
                <a:spcPct val="130000"/>
              </a:lnSpc>
              <a:spcBef>
                <a:spcPts val="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3200400" marR="0" lvl="6"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657600" marR="0" lvl="7"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4114800" marR="0" lvl="8"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55" name="Google Shape;55;p8"/>
          <p:cNvSpPr/>
          <p:nvPr/>
        </p:nvSpPr>
        <p:spPr>
          <a:xfrm>
            <a:off x="3290737" y="2669156"/>
            <a:ext cx="2602800" cy="46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56" name="Google Shape;56;p8"/>
          <p:cNvSpPr/>
          <p:nvPr/>
        </p:nvSpPr>
        <p:spPr>
          <a:xfrm>
            <a:off x="3290737" y="3129775"/>
            <a:ext cx="2602800" cy="21402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57" name="Google Shape;57;p8"/>
          <p:cNvSpPr txBox="1">
            <a:spLocks noGrp="1"/>
          </p:cNvSpPr>
          <p:nvPr>
            <p:ph type="body" idx="3"/>
          </p:nvPr>
        </p:nvSpPr>
        <p:spPr>
          <a:xfrm>
            <a:off x="3476246" y="2687950"/>
            <a:ext cx="2191200" cy="428700"/>
          </a:xfrm>
          <a:prstGeom prst="rect">
            <a:avLst/>
          </a:prstGeom>
          <a:noFill/>
          <a:ln>
            <a:noFill/>
          </a:ln>
        </p:spPr>
        <p:txBody>
          <a:bodyPr spcFirstLastPara="1" wrap="square" lIns="91425" tIns="91425" rIns="91425" bIns="91425" anchor="ctr" anchorCtr="0"/>
          <a:lstStyle>
            <a:lvl1pPr marL="457200" marR="0" lvl="0" indent="-355600" algn="ctr" rtl="0">
              <a:lnSpc>
                <a:spcPct val="105000"/>
              </a:lnSpc>
              <a:spcBef>
                <a:spcPts val="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1pPr>
            <a:lvl2pPr marL="914400" marR="0" lvl="1" indent="-228600" algn="l" rtl="0">
              <a:lnSpc>
                <a:spcPct val="95000"/>
              </a:lnSpc>
              <a:spcBef>
                <a:spcPts val="0"/>
              </a:spcBef>
              <a:spcAft>
                <a:spcPts val="0"/>
              </a:spcAft>
              <a:buClr>
                <a:schemeClr val="lt1"/>
              </a:buClr>
              <a:buSzPts val="14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95000"/>
              </a:lnSpc>
              <a:spcBef>
                <a:spcPts val="0"/>
              </a:spcBef>
              <a:spcAft>
                <a:spcPts val="0"/>
              </a:spcAft>
              <a:buClr>
                <a:schemeClr val="lt1"/>
              </a:buClr>
              <a:buSzPts val="1400"/>
              <a:buFont typeface="Arial"/>
              <a:buNone/>
              <a:defRPr sz="2000" b="1" i="0" u="none" strike="noStrike" cap="none">
                <a:solidFill>
                  <a:schemeClr val="lt1"/>
                </a:solidFill>
                <a:latin typeface="Arial"/>
                <a:ea typeface="Arial"/>
                <a:cs typeface="Arial"/>
                <a:sym typeface="Arial"/>
              </a:defRPr>
            </a:lvl3pPr>
            <a:lvl4pPr marL="1828800" marR="0" lvl="3" indent="-355600" algn="l" rtl="0">
              <a:lnSpc>
                <a:spcPct val="75000"/>
              </a:lnSpc>
              <a:spcBef>
                <a:spcPts val="0"/>
              </a:spcBef>
              <a:spcAft>
                <a:spcPts val="0"/>
              </a:spcAft>
              <a:buClr>
                <a:schemeClr val="dk1"/>
              </a:buClr>
              <a:buSzPts val="2000"/>
              <a:buFont typeface="Arial"/>
              <a:buChar char="●"/>
              <a:defRPr sz="2000" b="1" i="0" u="none" strike="noStrike" cap="none">
                <a:solidFill>
                  <a:schemeClr val="lt1"/>
                </a:solidFill>
                <a:latin typeface="Arial"/>
                <a:ea typeface="Arial"/>
                <a:cs typeface="Arial"/>
                <a:sym typeface="Arial"/>
              </a:defRPr>
            </a:lvl4pPr>
            <a:lvl5pPr marL="2286000" marR="0" lvl="4" indent="-228600" algn="l" rtl="0">
              <a:lnSpc>
                <a:spcPct val="100000"/>
              </a:lnSpc>
              <a:spcBef>
                <a:spcPts val="850"/>
              </a:spcBef>
              <a:spcAft>
                <a:spcPts val="0"/>
              </a:spcAft>
              <a:buClr>
                <a:schemeClr val="lt1"/>
              </a:buClr>
              <a:buSzPts val="1400"/>
              <a:buFont typeface="Arial"/>
              <a:buNone/>
              <a:defRPr sz="2000" b="1" i="0" u="none" strike="noStrike" cap="none">
                <a:solidFill>
                  <a:schemeClr val="lt1"/>
                </a:solidFill>
                <a:latin typeface="Arial"/>
                <a:ea typeface="Arial"/>
                <a:cs typeface="Arial"/>
                <a:sym typeface="Arial"/>
              </a:defRPr>
            </a:lvl5pPr>
            <a:lvl6pPr marL="2743200" marR="0" lvl="5"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3200400" marR="0" lvl="6"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657600" marR="0" lvl="7"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4114800" marR="0" lvl="8"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58" name="Google Shape;58;p8"/>
          <p:cNvSpPr txBox="1">
            <a:spLocks noGrp="1"/>
          </p:cNvSpPr>
          <p:nvPr>
            <p:ph type="body" idx="4"/>
          </p:nvPr>
        </p:nvSpPr>
        <p:spPr>
          <a:xfrm>
            <a:off x="3489046" y="3226998"/>
            <a:ext cx="2246100" cy="1551900"/>
          </a:xfrm>
          <a:prstGeom prst="rect">
            <a:avLst/>
          </a:prstGeom>
          <a:noFill/>
          <a:ln>
            <a:noFill/>
          </a:ln>
        </p:spPr>
        <p:txBody>
          <a:bodyPr spcFirstLastPara="1" wrap="square" lIns="91425" tIns="91425" rIns="91425" bIns="91425" anchor="t" anchorCtr="0"/>
          <a:lstStyle>
            <a:lvl1pPr marL="457200" marR="0" lvl="0" indent="-304800" algn="l" rtl="0">
              <a:lnSpc>
                <a:spcPct val="116666"/>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1pPr>
            <a:lvl2pPr marL="914400" marR="0" lvl="1"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228600" algn="l" rtl="0">
              <a:lnSpc>
                <a:spcPct val="116666"/>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92100" algn="l" rtl="0">
              <a:lnSpc>
                <a:spcPct val="130000"/>
              </a:lnSpc>
              <a:spcBef>
                <a:spcPts val="0"/>
              </a:spcBef>
              <a:spcAft>
                <a:spcPts val="0"/>
              </a:spcAft>
              <a:buClr>
                <a:schemeClr val="dk1"/>
              </a:buClr>
              <a:buSzPts val="1000"/>
              <a:buFont typeface="Arial"/>
              <a:buChar char="●"/>
              <a:defRPr sz="1000" b="0" i="0" u="none" strike="noStrike" cap="none">
                <a:solidFill>
                  <a:schemeClr val="lt2"/>
                </a:solidFill>
                <a:latin typeface="Arial"/>
                <a:ea typeface="Arial"/>
                <a:cs typeface="Arial"/>
                <a:sym typeface="Arial"/>
              </a:defRPr>
            </a:lvl4pPr>
            <a:lvl5pPr marL="2286000" marR="0" lvl="4" indent="-228600" algn="l" rtl="0">
              <a:lnSpc>
                <a:spcPct val="130000"/>
              </a:lnSpc>
              <a:spcBef>
                <a:spcPts val="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3200400" marR="0" lvl="6"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657600" marR="0" lvl="7"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4114800" marR="0" lvl="8"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59" name="Google Shape;59;p8"/>
          <p:cNvSpPr/>
          <p:nvPr/>
        </p:nvSpPr>
        <p:spPr>
          <a:xfrm>
            <a:off x="6023269" y="2669156"/>
            <a:ext cx="2602799" cy="46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60" name="Google Shape;60;p8"/>
          <p:cNvSpPr/>
          <p:nvPr/>
        </p:nvSpPr>
        <p:spPr>
          <a:xfrm>
            <a:off x="6023269" y="3129775"/>
            <a:ext cx="2602799" cy="21402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61" name="Google Shape;61;p8"/>
          <p:cNvSpPr txBox="1">
            <a:spLocks noGrp="1"/>
          </p:cNvSpPr>
          <p:nvPr>
            <p:ph type="body" idx="5"/>
          </p:nvPr>
        </p:nvSpPr>
        <p:spPr>
          <a:xfrm>
            <a:off x="6208778" y="2687950"/>
            <a:ext cx="2191200" cy="428700"/>
          </a:xfrm>
          <a:prstGeom prst="rect">
            <a:avLst/>
          </a:prstGeom>
          <a:noFill/>
          <a:ln>
            <a:noFill/>
          </a:ln>
        </p:spPr>
        <p:txBody>
          <a:bodyPr spcFirstLastPara="1" wrap="square" lIns="91425" tIns="91425" rIns="91425" bIns="91425" anchor="ctr" anchorCtr="0"/>
          <a:lstStyle>
            <a:lvl1pPr marL="457200" marR="0" lvl="0" indent="-355600" algn="ctr" rtl="0">
              <a:lnSpc>
                <a:spcPct val="105000"/>
              </a:lnSpc>
              <a:spcBef>
                <a:spcPts val="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1pPr>
            <a:lvl2pPr marL="914400" marR="0" lvl="1" indent="-228600" algn="l" rtl="0">
              <a:lnSpc>
                <a:spcPct val="95000"/>
              </a:lnSpc>
              <a:spcBef>
                <a:spcPts val="0"/>
              </a:spcBef>
              <a:spcAft>
                <a:spcPts val="0"/>
              </a:spcAft>
              <a:buClr>
                <a:schemeClr val="lt1"/>
              </a:buClr>
              <a:buSzPts val="14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95000"/>
              </a:lnSpc>
              <a:spcBef>
                <a:spcPts val="0"/>
              </a:spcBef>
              <a:spcAft>
                <a:spcPts val="0"/>
              </a:spcAft>
              <a:buClr>
                <a:schemeClr val="lt1"/>
              </a:buClr>
              <a:buSzPts val="1400"/>
              <a:buFont typeface="Arial"/>
              <a:buNone/>
              <a:defRPr sz="2000" b="1" i="0" u="none" strike="noStrike" cap="none">
                <a:solidFill>
                  <a:schemeClr val="lt1"/>
                </a:solidFill>
                <a:latin typeface="Arial"/>
                <a:ea typeface="Arial"/>
                <a:cs typeface="Arial"/>
                <a:sym typeface="Arial"/>
              </a:defRPr>
            </a:lvl3pPr>
            <a:lvl4pPr marL="1828800" marR="0" lvl="3" indent="-355600" algn="l" rtl="0">
              <a:lnSpc>
                <a:spcPct val="75000"/>
              </a:lnSpc>
              <a:spcBef>
                <a:spcPts val="0"/>
              </a:spcBef>
              <a:spcAft>
                <a:spcPts val="0"/>
              </a:spcAft>
              <a:buClr>
                <a:schemeClr val="dk1"/>
              </a:buClr>
              <a:buSzPts val="2000"/>
              <a:buFont typeface="Arial"/>
              <a:buChar char="●"/>
              <a:defRPr sz="2000" b="1" i="0" u="none" strike="noStrike" cap="none">
                <a:solidFill>
                  <a:schemeClr val="lt1"/>
                </a:solidFill>
                <a:latin typeface="Arial"/>
                <a:ea typeface="Arial"/>
                <a:cs typeface="Arial"/>
                <a:sym typeface="Arial"/>
              </a:defRPr>
            </a:lvl4pPr>
            <a:lvl5pPr marL="2286000" marR="0" lvl="4" indent="-228600" algn="l" rtl="0">
              <a:lnSpc>
                <a:spcPct val="100000"/>
              </a:lnSpc>
              <a:spcBef>
                <a:spcPts val="850"/>
              </a:spcBef>
              <a:spcAft>
                <a:spcPts val="0"/>
              </a:spcAft>
              <a:buClr>
                <a:schemeClr val="lt1"/>
              </a:buClr>
              <a:buSzPts val="1400"/>
              <a:buFont typeface="Arial"/>
              <a:buNone/>
              <a:defRPr sz="2000" b="1" i="0" u="none" strike="noStrike" cap="none">
                <a:solidFill>
                  <a:schemeClr val="lt1"/>
                </a:solidFill>
                <a:latin typeface="Arial"/>
                <a:ea typeface="Arial"/>
                <a:cs typeface="Arial"/>
                <a:sym typeface="Arial"/>
              </a:defRPr>
            </a:lvl5pPr>
            <a:lvl6pPr marL="2743200" marR="0" lvl="5"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3200400" marR="0" lvl="6"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657600" marR="0" lvl="7"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4114800" marR="0" lvl="8"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62" name="Google Shape;62;p8"/>
          <p:cNvSpPr txBox="1">
            <a:spLocks noGrp="1"/>
          </p:cNvSpPr>
          <p:nvPr>
            <p:ph type="body" idx="6"/>
          </p:nvPr>
        </p:nvSpPr>
        <p:spPr>
          <a:xfrm>
            <a:off x="6221580" y="3226998"/>
            <a:ext cx="2246100" cy="1551900"/>
          </a:xfrm>
          <a:prstGeom prst="rect">
            <a:avLst/>
          </a:prstGeom>
          <a:noFill/>
          <a:ln>
            <a:noFill/>
          </a:ln>
        </p:spPr>
        <p:txBody>
          <a:bodyPr spcFirstLastPara="1" wrap="square" lIns="91425" tIns="91425" rIns="91425" bIns="91425" anchor="t" anchorCtr="0"/>
          <a:lstStyle>
            <a:lvl1pPr marL="457200" marR="0" lvl="0" indent="-304800" algn="l" rtl="0">
              <a:lnSpc>
                <a:spcPct val="116666"/>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1pPr>
            <a:lvl2pPr marL="914400" marR="0" lvl="1"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228600" algn="l" rtl="0">
              <a:lnSpc>
                <a:spcPct val="116666"/>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92100" algn="l" rtl="0">
              <a:lnSpc>
                <a:spcPct val="130000"/>
              </a:lnSpc>
              <a:spcBef>
                <a:spcPts val="0"/>
              </a:spcBef>
              <a:spcAft>
                <a:spcPts val="0"/>
              </a:spcAft>
              <a:buClr>
                <a:schemeClr val="dk1"/>
              </a:buClr>
              <a:buSzPts val="1000"/>
              <a:buFont typeface="Arial"/>
              <a:buChar char="●"/>
              <a:defRPr sz="1000" b="0" i="0" u="none" strike="noStrike" cap="none">
                <a:solidFill>
                  <a:schemeClr val="lt2"/>
                </a:solidFill>
                <a:latin typeface="Arial"/>
                <a:ea typeface="Arial"/>
                <a:cs typeface="Arial"/>
                <a:sym typeface="Arial"/>
              </a:defRPr>
            </a:lvl4pPr>
            <a:lvl5pPr marL="2286000" marR="0" lvl="4" indent="-228600" algn="l" rtl="0">
              <a:lnSpc>
                <a:spcPct val="130000"/>
              </a:lnSpc>
              <a:spcBef>
                <a:spcPts val="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3200400" marR="0" lvl="6"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657600" marR="0" lvl="7"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4114800" marR="0" lvl="8"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63" name="Google Shape;63;p8"/>
          <p:cNvSpPr txBox="1">
            <a:spLocks noGrp="1"/>
          </p:cNvSpPr>
          <p:nvPr>
            <p:ph type="body" idx="7"/>
          </p:nvPr>
        </p:nvSpPr>
        <p:spPr>
          <a:xfrm>
            <a:off x="552450" y="1685925"/>
            <a:ext cx="4495800" cy="647700"/>
          </a:xfrm>
          <a:prstGeom prst="rect">
            <a:avLst/>
          </a:prstGeom>
          <a:noFill/>
          <a:ln>
            <a:noFill/>
          </a:ln>
        </p:spPr>
        <p:txBody>
          <a:bodyPr spcFirstLastPara="1" wrap="square" lIns="91425" tIns="91425" rIns="91425" bIns="91425" anchor="t" anchorCtr="0"/>
          <a:lstStyle>
            <a:lvl1pPr marL="457200" marR="0" lvl="0" indent="-330200" algn="l" rtl="0">
              <a:lnSpc>
                <a:spcPct val="11875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1pPr>
            <a:lvl2pPr marL="914400" marR="0" lvl="1" indent="-228600" algn="l" rtl="0">
              <a:lnSpc>
                <a:spcPct val="1187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2pPr>
            <a:lvl3pPr marL="1371600" marR="0" lvl="2" indent="-228600" algn="l" rtl="0">
              <a:lnSpc>
                <a:spcPct val="1187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3pPr>
            <a:lvl4pPr marL="1828800" marR="0" lvl="3" indent="-304800" algn="l" rtl="0">
              <a:lnSpc>
                <a:spcPct val="125000"/>
              </a:lnSpc>
              <a:spcBef>
                <a:spcPts val="0"/>
              </a:spcBef>
              <a:spcAft>
                <a:spcPts val="0"/>
              </a:spcAft>
              <a:buClr>
                <a:schemeClr val="dk1"/>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228600" algn="l" rtl="0">
              <a:lnSpc>
                <a:spcPct val="100000"/>
              </a:lnSpc>
              <a:spcBef>
                <a:spcPts val="85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3200400" marR="0" lvl="6"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657600" marR="0" lvl="7"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4114800" marR="0" lvl="8"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64" name="Google Shape;64;p8"/>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Sample Boxed Text with Image x3">
  <p:cSld name="Sample Boxed Text with Image x3">
    <p:spTree>
      <p:nvGrpSpPr>
        <p:cNvPr id="1" name="Shape 422"/>
        <p:cNvGrpSpPr/>
        <p:nvPr/>
      </p:nvGrpSpPr>
      <p:grpSpPr>
        <a:xfrm>
          <a:off x="0" y="0"/>
          <a:ext cx="0" cy="0"/>
          <a:chOff x="0" y="0"/>
          <a:chExt cx="0" cy="0"/>
        </a:xfrm>
      </p:grpSpPr>
      <p:sp>
        <p:nvSpPr>
          <p:cNvPr id="423" name="Google Shape;423;p73"/>
          <p:cNvSpPr/>
          <p:nvPr/>
        </p:nvSpPr>
        <p:spPr>
          <a:xfrm>
            <a:off x="3282308" y="2377300"/>
            <a:ext cx="2584800" cy="17184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424" name="Google Shape;424;p73"/>
          <p:cNvSpPr/>
          <p:nvPr/>
        </p:nvSpPr>
        <p:spPr>
          <a:xfrm>
            <a:off x="6025508" y="2377300"/>
            <a:ext cx="2584800" cy="17184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425" name="Google Shape;425;p73"/>
          <p:cNvSpPr/>
          <p:nvPr/>
        </p:nvSpPr>
        <p:spPr>
          <a:xfrm>
            <a:off x="539108" y="2377300"/>
            <a:ext cx="2584800" cy="17184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426" name="Google Shape;426;p73"/>
          <p:cNvSpPr txBox="1">
            <a:spLocks noGrp="1"/>
          </p:cNvSpPr>
          <p:nvPr>
            <p:ph type="title"/>
          </p:nvPr>
        </p:nvSpPr>
        <p:spPr>
          <a:xfrm>
            <a:off x="540000" y="417600"/>
            <a:ext cx="6359400" cy="9444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427" name="Google Shape;427;p73"/>
          <p:cNvSpPr txBox="1">
            <a:spLocks noGrp="1"/>
          </p:cNvSpPr>
          <p:nvPr>
            <p:ph type="body" idx="1"/>
          </p:nvPr>
        </p:nvSpPr>
        <p:spPr>
          <a:xfrm>
            <a:off x="676275" y="3503223"/>
            <a:ext cx="2362200" cy="440100"/>
          </a:xfrm>
          <a:prstGeom prst="rect">
            <a:avLst/>
          </a:prstGeom>
          <a:noFill/>
          <a:ln>
            <a:noFill/>
          </a:ln>
        </p:spPr>
        <p:txBody>
          <a:bodyPr spcFirstLastPara="1" wrap="square" lIns="91425" tIns="91425" rIns="91425" bIns="91425" anchor="b" anchorCtr="0"/>
          <a:lstStyle>
            <a:lvl1pPr marL="457200" marR="0" lvl="0" indent="-228600" algn="ctr" rtl="0">
              <a:lnSpc>
                <a:spcPct val="875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16666"/>
              </a:lnSpc>
              <a:spcBef>
                <a:spcPts val="0"/>
              </a:spcBef>
              <a:spcAft>
                <a:spcPts val="0"/>
              </a:spcAft>
              <a:buClr>
                <a:schemeClr val="lt2"/>
              </a:buClr>
              <a:buSzPts val="16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2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8" name="Google Shape;428;p73"/>
          <p:cNvSpPr txBox="1">
            <a:spLocks noGrp="1"/>
          </p:cNvSpPr>
          <p:nvPr>
            <p:ph type="body" idx="2"/>
          </p:nvPr>
        </p:nvSpPr>
        <p:spPr>
          <a:xfrm>
            <a:off x="552450" y="1685925"/>
            <a:ext cx="4495800" cy="647700"/>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9" name="Google Shape;429;p73"/>
          <p:cNvSpPr>
            <a:spLocks noGrp="1"/>
          </p:cNvSpPr>
          <p:nvPr>
            <p:ph type="pic" idx="3"/>
          </p:nvPr>
        </p:nvSpPr>
        <p:spPr>
          <a:xfrm>
            <a:off x="539108" y="4067175"/>
            <a:ext cx="2584800" cy="17526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90000"/>
              </a:lnSpc>
              <a:spcBef>
                <a:spcPts val="0"/>
              </a:spcBef>
              <a:spcAft>
                <a:spcPts val="0"/>
              </a:spcAft>
              <a:buClr>
                <a:schemeClr val="lt2"/>
              </a:buClr>
              <a:buSzPts val="1400"/>
              <a:buFont typeface="Arial"/>
              <a:buNone/>
              <a:defRPr sz="10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1143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430" name="Google Shape;430;p73"/>
          <p:cNvPicPr preferRelativeResize="0"/>
          <p:nvPr/>
        </p:nvPicPr>
        <p:blipFill rotWithShape="1">
          <a:blip r:embed="rId2">
            <a:alphaModFix/>
          </a:blip>
          <a:srcRect/>
          <a:stretch/>
        </p:blipFill>
        <p:spPr>
          <a:xfrm>
            <a:off x="1505711" y="2660141"/>
            <a:ext cx="551700" cy="1082700"/>
          </a:xfrm>
          <a:prstGeom prst="rect">
            <a:avLst/>
          </a:prstGeom>
          <a:noFill/>
          <a:ln>
            <a:noFill/>
          </a:ln>
        </p:spPr>
      </p:pic>
      <p:pic>
        <p:nvPicPr>
          <p:cNvPr id="431" name="Google Shape;431;p73"/>
          <p:cNvPicPr preferRelativeResize="0"/>
          <p:nvPr/>
        </p:nvPicPr>
        <p:blipFill rotWithShape="1">
          <a:blip r:embed="rId3">
            <a:alphaModFix/>
          </a:blip>
          <a:srcRect/>
          <a:stretch/>
        </p:blipFill>
        <p:spPr>
          <a:xfrm>
            <a:off x="4217935" y="2657741"/>
            <a:ext cx="552900" cy="1085100"/>
          </a:xfrm>
          <a:prstGeom prst="rect">
            <a:avLst/>
          </a:prstGeom>
          <a:noFill/>
          <a:ln>
            <a:noFill/>
          </a:ln>
        </p:spPr>
      </p:pic>
      <p:pic>
        <p:nvPicPr>
          <p:cNvPr id="432" name="Google Shape;432;p73"/>
          <p:cNvPicPr preferRelativeResize="0"/>
          <p:nvPr/>
        </p:nvPicPr>
        <p:blipFill rotWithShape="1">
          <a:blip r:embed="rId4">
            <a:alphaModFix/>
          </a:blip>
          <a:srcRect/>
          <a:stretch/>
        </p:blipFill>
        <p:spPr>
          <a:xfrm>
            <a:off x="6968260" y="2645816"/>
            <a:ext cx="552900" cy="1085100"/>
          </a:xfrm>
          <a:prstGeom prst="rect">
            <a:avLst/>
          </a:prstGeom>
          <a:noFill/>
          <a:ln>
            <a:noFill/>
          </a:ln>
        </p:spPr>
      </p:pic>
      <p:sp>
        <p:nvSpPr>
          <p:cNvPr id="433" name="Google Shape;433;p73"/>
          <p:cNvSpPr txBox="1">
            <a:spLocks noGrp="1"/>
          </p:cNvSpPr>
          <p:nvPr>
            <p:ph type="body" idx="4"/>
          </p:nvPr>
        </p:nvSpPr>
        <p:spPr>
          <a:xfrm>
            <a:off x="3419475" y="3503223"/>
            <a:ext cx="2362200" cy="440100"/>
          </a:xfrm>
          <a:prstGeom prst="rect">
            <a:avLst/>
          </a:prstGeom>
          <a:noFill/>
          <a:ln>
            <a:noFill/>
          </a:ln>
        </p:spPr>
        <p:txBody>
          <a:bodyPr spcFirstLastPara="1" wrap="square" lIns="91425" tIns="91425" rIns="91425" bIns="91425" anchor="b" anchorCtr="0"/>
          <a:lstStyle>
            <a:lvl1pPr marL="457200" marR="0" lvl="0" indent="-228600" algn="ctr" rtl="0">
              <a:lnSpc>
                <a:spcPct val="875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16666"/>
              </a:lnSpc>
              <a:spcBef>
                <a:spcPts val="0"/>
              </a:spcBef>
              <a:spcAft>
                <a:spcPts val="0"/>
              </a:spcAft>
              <a:buClr>
                <a:schemeClr val="lt2"/>
              </a:buClr>
              <a:buSzPts val="16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2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4" name="Google Shape;434;p73"/>
          <p:cNvSpPr>
            <a:spLocks noGrp="1"/>
          </p:cNvSpPr>
          <p:nvPr>
            <p:ph type="pic" idx="5"/>
          </p:nvPr>
        </p:nvSpPr>
        <p:spPr>
          <a:xfrm>
            <a:off x="3282308" y="4067175"/>
            <a:ext cx="2584800" cy="17526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90000"/>
              </a:lnSpc>
              <a:spcBef>
                <a:spcPts val="0"/>
              </a:spcBef>
              <a:spcAft>
                <a:spcPts val="0"/>
              </a:spcAft>
              <a:buClr>
                <a:schemeClr val="lt2"/>
              </a:buClr>
              <a:buSzPts val="1400"/>
              <a:buFont typeface="Arial"/>
              <a:buNone/>
              <a:defRPr sz="10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1143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5" name="Google Shape;435;p73"/>
          <p:cNvSpPr txBox="1">
            <a:spLocks noGrp="1"/>
          </p:cNvSpPr>
          <p:nvPr>
            <p:ph type="body" idx="6"/>
          </p:nvPr>
        </p:nvSpPr>
        <p:spPr>
          <a:xfrm>
            <a:off x="6162675" y="3503223"/>
            <a:ext cx="2362200" cy="440100"/>
          </a:xfrm>
          <a:prstGeom prst="rect">
            <a:avLst/>
          </a:prstGeom>
          <a:noFill/>
          <a:ln>
            <a:noFill/>
          </a:ln>
        </p:spPr>
        <p:txBody>
          <a:bodyPr spcFirstLastPara="1" wrap="square" lIns="91425" tIns="91425" rIns="91425" bIns="91425" anchor="b" anchorCtr="0"/>
          <a:lstStyle>
            <a:lvl1pPr marL="457200" marR="0" lvl="0" indent="-228600" algn="ctr" rtl="0">
              <a:lnSpc>
                <a:spcPct val="875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16666"/>
              </a:lnSpc>
              <a:spcBef>
                <a:spcPts val="0"/>
              </a:spcBef>
              <a:spcAft>
                <a:spcPts val="0"/>
              </a:spcAft>
              <a:buClr>
                <a:schemeClr val="lt2"/>
              </a:buClr>
              <a:buSzPts val="16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2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6" name="Google Shape;436;p73"/>
          <p:cNvSpPr>
            <a:spLocks noGrp="1"/>
          </p:cNvSpPr>
          <p:nvPr>
            <p:ph type="pic" idx="7"/>
          </p:nvPr>
        </p:nvSpPr>
        <p:spPr>
          <a:xfrm>
            <a:off x="6025508" y="4067175"/>
            <a:ext cx="2584800" cy="17526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90000"/>
              </a:lnSpc>
              <a:spcBef>
                <a:spcPts val="0"/>
              </a:spcBef>
              <a:spcAft>
                <a:spcPts val="0"/>
              </a:spcAft>
              <a:buClr>
                <a:schemeClr val="lt2"/>
              </a:buClr>
              <a:buSzPts val="1400"/>
              <a:buFont typeface="Arial"/>
              <a:buNone/>
              <a:defRPr sz="10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1143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7" name="Google Shape;437;p73"/>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38"/>
        <p:cNvGrpSpPr/>
        <p:nvPr/>
      </p:nvGrpSpPr>
      <p:grpSpPr>
        <a:xfrm>
          <a:off x="0" y="0"/>
          <a:ext cx="0" cy="0"/>
          <a:chOff x="0" y="0"/>
          <a:chExt cx="0" cy="0"/>
        </a:xfrm>
      </p:grpSpPr>
      <p:sp>
        <p:nvSpPr>
          <p:cNvPr id="439" name="Google Shape;439;p74"/>
          <p:cNvSpPr txBox="1">
            <a:spLocks noGrp="1"/>
          </p:cNvSpPr>
          <p:nvPr>
            <p:ph type="title"/>
          </p:nvPr>
        </p:nvSpPr>
        <p:spPr>
          <a:xfrm>
            <a:off x="629841" y="457200"/>
            <a:ext cx="2949300" cy="1600200"/>
          </a:xfrm>
          <a:prstGeom prst="rect">
            <a:avLst/>
          </a:prstGeom>
          <a:noFill/>
          <a:ln>
            <a:noFill/>
          </a:ln>
        </p:spPr>
        <p:txBody>
          <a:bodyPr spcFirstLastPara="1" wrap="square" lIns="91425" tIns="91425" rIns="91425" bIns="91425" anchor="b" anchorCtr="0"/>
          <a:lstStyle>
            <a:lvl1pPr marL="0" marR="0" lvl="0" indent="0" algn="l" rtl="0">
              <a:lnSpc>
                <a:spcPct val="166666"/>
              </a:lnSpc>
              <a:spcBef>
                <a:spcPts val="0"/>
              </a:spcBef>
              <a:spcAft>
                <a:spcPts val="0"/>
              </a:spcAft>
              <a:buClr>
                <a:schemeClr val="dk1"/>
              </a:buClr>
              <a:buSzPts val="1400"/>
              <a:buFont typeface="Times New Roman"/>
              <a:buNone/>
              <a:defRPr sz="2400" b="1" i="0" u="none" strike="noStrike" cap="none">
                <a:solidFill>
                  <a:schemeClr val="dk1"/>
                </a:solidFill>
                <a:latin typeface="Times New Roman"/>
                <a:ea typeface="Times New Roman"/>
                <a:cs typeface="Times New Roman"/>
                <a:sym typeface="Times New Roman"/>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440" name="Google Shape;440;p74"/>
          <p:cNvSpPr>
            <a:spLocks noGrp="1"/>
          </p:cNvSpPr>
          <p:nvPr>
            <p:ph type="pic" idx="2"/>
          </p:nvPr>
        </p:nvSpPr>
        <p:spPr>
          <a:xfrm>
            <a:off x="3887391" y="987425"/>
            <a:ext cx="4629300" cy="48735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2"/>
              </a:buClr>
              <a:buSzPts val="1400"/>
              <a:buFont typeface="Arial"/>
              <a:buNone/>
              <a:defRPr sz="2400" b="0" i="0" u="none" strike="noStrike" cap="none">
                <a:solidFill>
                  <a:schemeClr val="dk2"/>
                </a:solidFill>
                <a:latin typeface="Arial"/>
                <a:ea typeface="Arial"/>
                <a:cs typeface="Arial"/>
                <a:sym typeface="Arial"/>
              </a:defRPr>
            </a:lvl1pPr>
            <a:lvl2pPr marL="342900" marR="0" lvl="1" indent="0" algn="l" rtl="0">
              <a:lnSpc>
                <a:spcPct val="90476"/>
              </a:lnSpc>
              <a:spcBef>
                <a:spcPts val="0"/>
              </a:spcBef>
              <a:spcAft>
                <a:spcPts val="0"/>
              </a:spcAft>
              <a:buClr>
                <a:schemeClr val="lt2"/>
              </a:buClr>
              <a:buSzPts val="1400"/>
              <a:buFont typeface="Arial"/>
              <a:buNone/>
              <a:defRPr sz="2100" b="0" i="0" u="none" strike="noStrike" cap="none">
                <a:solidFill>
                  <a:schemeClr val="dk2"/>
                </a:solidFill>
                <a:latin typeface="Arial"/>
                <a:ea typeface="Arial"/>
                <a:cs typeface="Arial"/>
                <a:sym typeface="Arial"/>
              </a:defRPr>
            </a:lvl2pPr>
            <a:lvl3pPr marL="685800" marR="0" lvl="2" indent="0" algn="l" rtl="0">
              <a:lnSpc>
                <a:spcPct val="105555"/>
              </a:lnSpc>
              <a:spcBef>
                <a:spcPts val="0"/>
              </a:spcBef>
              <a:spcAft>
                <a:spcPts val="0"/>
              </a:spcAft>
              <a:buClr>
                <a:schemeClr val="accent4"/>
              </a:buClr>
              <a:buSzPts val="1400"/>
              <a:buFont typeface="Arial"/>
              <a:buNone/>
              <a:defRPr sz="1800" b="0" i="0" u="none" strike="noStrike" cap="none">
                <a:solidFill>
                  <a:schemeClr val="dk2"/>
                </a:solidFill>
                <a:latin typeface="Arial"/>
                <a:ea typeface="Arial"/>
                <a:cs typeface="Arial"/>
                <a:sym typeface="Arial"/>
              </a:defRPr>
            </a:lvl3pPr>
            <a:lvl4pPr marL="1028700" marR="0" lvl="3" indent="0" algn="l" rtl="0">
              <a:lnSpc>
                <a:spcPct val="100000"/>
              </a:lnSpc>
              <a:spcBef>
                <a:spcPts val="0"/>
              </a:spcBef>
              <a:spcAft>
                <a:spcPts val="0"/>
              </a:spcAft>
              <a:buClr>
                <a:schemeClr val="dk1"/>
              </a:buClr>
              <a:buSzPts val="1400"/>
              <a:buFont typeface="Arial"/>
              <a:buNone/>
              <a:defRPr sz="1500" b="0" i="0" u="none" strike="noStrike" cap="none">
                <a:solidFill>
                  <a:schemeClr val="lt2"/>
                </a:solidFill>
                <a:latin typeface="Arial"/>
                <a:ea typeface="Arial"/>
                <a:cs typeface="Arial"/>
                <a:sym typeface="Arial"/>
              </a:defRPr>
            </a:lvl4pPr>
            <a:lvl5pPr marL="1371600" marR="0" lvl="4" indent="0" algn="l" rtl="0">
              <a:lnSpc>
                <a:spcPct val="100000"/>
              </a:lnSpc>
              <a:spcBef>
                <a:spcPts val="850"/>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5pPr>
            <a:lvl6pPr marL="1714500" marR="0" lvl="5" indent="0"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6pPr>
            <a:lvl7pPr marL="2057400" marR="0" lvl="6" indent="0"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7pPr>
            <a:lvl8pPr marL="2400300" marR="0" lvl="7" indent="0"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8pPr>
            <a:lvl9pPr marL="2743200" marR="0" lvl="8" indent="0"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9pPr>
          </a:lstStyle>
          <a:p>
            <a:endParaRPr/>
          </a:p>
        </p:txBody>
      </p:sp>
      <p:sp>
        <p:nvSpPr>
          <p:cNvPr id="441" name="Google Shape;441;p74"/>
          <p:cNvSpPr txBox="1">
            <a:spLocks noGrp="1"/>
          </p:cNvSpPr>
          <p:nvPr>
            <p:ph type="body" idx="1"/>
          </p:nvPr>
        </p:nvSpPr>
        <p:spPr>
          <a:xfrm>
            <a:off x="629841" y="2057400"/>
            <a:ext cx="2949300" cy="3811500"/>
          </a:xfrm>
          <a:prstGeom prst="rect">
            <a:avLst/>
          </a:prstGeom>
          <a:noFill/>
          <a:ln>
            <a:noFill/>
          </a:ln>
        </p:spPr>
        <p:txBody>
          <a:bodyPr spcFirstLastPara="1" wrap="square" lIns="91425" tIns="91425" rIns="91425" bIns="91425" anchor="t" anchorCtr="0"/>
          <a:lstStyle>
            <a:lvl1pPr marL="457200" marR="0" lvl="0" indent="-228600" algn="l" rtl="0">
              <a:lnSpc>
                <a:spcPct val="200000"/>
              </a:lnSpc>
              <a:spcBef>
                <a:spcPts val="0"/>
              </a:spcBef>
              <a:spcAft>
                <a:spcPts val="0"/>
              </a:spcAft>
              <a:buClr>
                <a:schemeClr val="dk2"/>
              </a:buClr>
              <a:buSzPts val="1600"/>
              <a:buFont typeface="Arial"/>
              <a:buNone/>
              <a:defRPr sz="1200" b="0" i="0" u="none" strike="noStrike" cap="none">
                <a:solidFill>
                  <a:schemeClr val="dk2"/>
                </a:solidFill>
                <a:latin typeface="Arial"/>
                <a:ea typeface="Arial"/>
                <a:cs typeface="Arial"/>
                <a:sym typeface="Arial"/>
              </a:defRPr>
            </a:lvl1pPr>
            <a:lvl2pPr marL="914400" marR="0" lvl="1" indent="-228600" algn="l" rtl="0">
              <a:lnSpc>
                <a:spcPct val="180952"/>
              </a:lnSpc>
              <a:spcBef>
                <a:spcPts val="0"/>
              </a:spcBef>
              <a:spcAft>
                <a:spcPts val="0"/>
              </a:spcAft>
              <a:buClr>
                <a:schemeClr val="lt2"/>
              </a:buClr>
              <a:buSzPts val="1600"/>
              <a:buFont typeface="Arial"/>
              <a:buNone/>
              <a:defRPr sz="1050" b="0" i="0" u="none" strike="noStrike" cap="none">
                <a:solidFill>
                  <a:schemeClr val="dk2"/>
                </a:solidFill>
                <a:latin typeface="Arial"/>
                <a:ea typeface="Arial"/>
                <a:cs typeface="Arial"/>
                <a:sym typeface="Arial"/>
              </a:defRPr>
            </a:lvl2pPr>
            <a:lvl3pPr marL="1371600" marR="0" lvl="2" indent="-228600" algn="l" rtl="0">
              <a:lnSpc>
                <a:spcPct val="211111"/>
              </a:lnSpc>
              <a:spcBef>
                <a:spcPts val="0"/>
              </a:spcBef>
              <a:spcAft>
                <a:spcPts val="0"/>
              </a:spcAft>
              <a:buClr>
                <a:schemeClr val="accent4"/>
              </a:buClr>
              <a:buSzPts val="1600"/>
              <a:buFont typeface="Arial"/>
              <a:buNone/>
              <a:defRPr sz="900" b="0" i="0" u="none" strike="noStrike" cap="none">
                <a:solidFill>
                  <a:schemeClr val="dk2"/>
                </a:solidFill>
                <a:latin typeface="Arial"/>
                <a:ea typeface="Arial"/>
                <a:cs typeface="Arial"/>
                <a:sym typeface="Arial"/>
              </a:defRPr>
            </a:lvl3pPr>
            <a:lvl4pPr marL="1828800" marR="0" lvl="3" indent="-228600" algn="l" rtl="0">
              <a:lnSpc>
                <a:spcPct val="200000"/>
              </a:lnSpc>
              <a:spcBef>
                <a:spcPts val="0"/>
              </a:spcBef>
              <a:spcAft>
                <a:spcPts val="0"/>
              </a:spcAft>
              <a:buClr>
                <a:schemeClr val="dk1"/>
              </a:buClr>
              <a:buSzPts val="1200"/>
              <a:buFont typeface="Arial"/>
              <a:buNone/>
              <a:defRPr sz="750" b="0" i="0" u="none" strike="noStrike" cap="none">
                <a:solidFill>
                  <a:schemeClr val="lt2"/>
                </a:solidFill>
                <a:latin typeface="Arial"/>
                <a:ea typeface="Arial"/>
                <a:cs typeface="Arial"/>
                <a:sym typeface="Arial"/>
              </a:defRPr>
            </a:lvl4pPr>
            <a:lvl5pPr marL="2286000" marR="0" lvl="4" indent="-228600" algn="l" rtl="0">
              <a:lnSpc>
                <a:spcPct val="100000"/>
              </a:lnSpc>
              <a:spcBef>
                <a:spcPts val="850"/>
              </a:spcBef>
              <a:spcAft>
                <a:spcPts val="0"/>
              </a:spcAft>
              <a:buClr>
                <a:schemeClr val="dk1"/>
              </a:buClr>
              <a:buSzPts val="1800"/>
              <a:buFont typeface="Arial"/>
              <a:buNone/>
              <a:defRPr sz="750" b="0" i="0" u="none" strike="noStrike" cap="none">
                <a:solidFill>
                  <a:schemeClr val="dk1"/>
                </a:solidFill>
                <a:latin typeface="Arial"/>
                <a:ea typeface="Arial"/>
                <a:cs typeface="Arial"/>
                <a:sym typeface="Arial"/>
              </a:defRPr>
            </a:lvl5pPr>
            <a:lvl6pPr marL="2743200" marR="0" lvl="5" indent="-228600" algn="l" rtl="0">
              <a:lnSpc>
                <a:spcPct val="100000"/>
              </a:lnSpc>
              <a:spcBef>
                <a:spcPts val="150"/>
              </a:spcBef>
              <a:spcAft>
                <a:spcPts val="0"/>
              </a:spcAft>
              <a:buClr>
                <a:schemeClr val="dk1"/>
              </a:buClr>
              <a:buSzPts val="2000"/>
              <a:buFont typeface="Arial"/>
              <a:buNone/>
              <a:defRPr sz="750" b="0" i="0" u="none" strike="noStrike" cap="none">
                <a:solidFill>
                  <a:schemeClr val="dk1"/>
                </a:solidFill>
                <a:latin typeface="Arial"/>
                <a:ea typeface="Arial"/>
                <a:cs typeface="Arial"/>
                <a:sym typeface="Arial"/>
              </a:defRPr>
            </a:lvl6pPr>
            <a:lvl7pPr marL="3200400" marR="0" lvl="6" indent="-228600" algn="l" rtl="0">
              <a:lnSpc>
                <a:spcPct val="100000"/>
              </a:lnSpc>
              <a:spcBef>
                <a:spcPts val="150"/>
              </a:spcBef>
              <a:spcAft>
                <a:spcPts val="0"/>
              </a:spcAft>
              <a:buClr>
                <a:schemeClr val="dk1"/>
              </a:buClr>
              <a:buSzPts val="2000"/>
              <a:buFont typeface="Arial"/>
              <a:buNone/>
              <a:defRPr sz="750" b="0" i="0" u="none" strike="noStrike" cap="none">
                <a:solidFill>
                  <a:schemeClr val="dk1"/>
                </a:solidFill>
                <a:latin typeface="Arial"/>
                <a:ea typeface="Arial"/>
                <a:cs typeface="Arial"/>
                <a:sym typeface="Arial"/>
              </a:defRPr>
            </a:lvl7pPr>
            <a:lvl8pPr marL="3657600" marR="0" lvl="7" indent="-228600" algn="l" rtl="0">
              <a:lnSpc>
                <a:spcPct val="100000"/>
              </a:lnSpc>
              <a:spcBef>
                <a:spcPts val="150"/>
              </a:spcBef>
              <a:spcAft>
                <a:spcPts val="0"/>
              </a:spcAft>
              <a:buClr>
                <a:schemeClr val="dk1"/>
              </a:buClr>
              <a:buSzPts val="2000"/>
              <a:buFont typeface="Arial"/>
              <a:buNone/>
              <a:defRPr sz="750" b="0" i="0" u="none" strike="noStrike" cap="none">
                <a:solidFill>
                  <a:schemeClr val="dk1"/>
                </a:solidFill>
                <a:latin typeface="Arial"/>
                <a:ea typeface="Arial"/>
                <a:cs typeface="Arial"/>
                <a:sym typeface="Arial"/>
              </a:defRPr>
            </a:lvl8pPr>
            <a:lvl9pPr marL="4114800" marR="0" lvl="8" indent="-228600" algn="l" rtl="0">
              <a:lnSpc>
                <a:spcPct val="100000"/>
              </a:lnSpc>
              <a:spcBef>
                <a:spcPts val="150"/>
              </a:spcBef>
              <a:spcAft>
                <a:spcPts val="0"/>
              </a:spcAft>
              <a:buClr>
                <a:schemeClr val="dk1"/>
              </a:buClr>
              <a:buSzPts val="2000"/>
              <a:buFont typeface="Arial"/>
              <a:buNone/>
              <a:defRPr sz="750" b="0" i="0" u="none" strike="noStrike" cap="none">
                <a:solidFill>
                  <a:schemeClr val="dk1"/>
                </a:solidFill>
                <a:latin typeface="Arial"/>
                <a:ea typeface="Arial"/>
                <a:cs typeface="Arial"/>
                <a:sym typeface="Arial"/>
              </a:defRPr>
            </a:lvl9pPr>
          </a:lstStyle>
          <a:p>
            <a:endParaRPr/>
          </a:p>
        </p:txBody>
      </p:sp>
      <p:sp>
        <p:nvSpPr>
          <p:cNvPr id="442" name="Google Shape;442;p74"/>
          <p:cNvSpPr txBox="1">
            <a:spLocks noGrp="1"/>
          </p:cNvSpPr>
          <p:nvPr>
            <p:ph type="dt" idx="10"/>
          </p:nvPr>
        </p:nvSpPr>
        <p:spPr>
          <a:xfrm>
            <a:off x="628650" y="6356351"/>
            <a:ext cx="2057400" cy="3651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43" name="Google Shape;443;p74"/>
          <p:cNvSpPr txBox="1">
            <a:spLocks noGrp="1"/>
          </p:cNvSpPr>
          <p:nvPr>
            <p:ph type="ftr" idx="11"/>
          </p:nvPr>
        </p:nvSpPr>
        <p:spPr>
          <a:xfrm>
            <a:off x="3028950" y="6356351"/>
            <a:ext cx="3086100" cy="3651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44" name="Google Shape;444;p74"/>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45"/>
        <p:cNvGrpSpPr/>
        <p:nvPr/>
      </p:nvGrpSpPr>
      <p:grpSpPr>
        <a:xfrm>
          <a:off x="0" y="0"/>
          <a:ext cx="0" cy="0"/>
          <a:chOff x="0" y="0"/>
          <a:chExt cx="0" cy="0"/>
        </a:xfrm>
      </p:grpSpPr>
      <p:sp>
        <p:nvSpPr>
          <p:cNvPr id="446" name="Google Shape;446;p75"/>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Divider Option 6">
  <p:cSld name="Divider Option 6">
    <p:bg>
      <p:bgPr>
        <a:blipFill rotWithShape="1">
          <a:blip r:embed="rId2">
            <a:alphaModFix/>
          </a:blip>
          <a:stretch>
            <a:fillRect/>
          </a:stretch>
        </a:blipFill>
        <a:effectLst/>
      </p:bgPr>
    </p:bg>
    <p:spTree>
      <p:nvGrpSpPr>
        <p:cNvPr id="1" name="Shape 447"/>
        <p:cNvGrpSpPr/>
        <p:nvPr/>
      </p:nvGrpSpPr>
      <p:grpSpPr>
        <a:xfrm>
          <a:off x="0" y="0"/>
          <a:ext cx="0" cy="0"/>
          <a:chOff x="0" y="0"/>
          <a:chExt cx="0" cy="0"/>
        </a:xfrm>
      </p:grpSpPr>
      <p:sp>
        <p:nvSpPr>
          <p:cNvPr id="448" name="Google Shape;448;p76"/>
          <p:cNvSpPr/>
          <p:nvPr/>
        </p:nvSpPr>
        <p:spPr>
          <a:xfrm>
            <a:off x="1971675" y="784222"/>
            <a:ext cx="5210100" cy="5422200"/>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449" name="Google Shape;449;p76"/>
          <p:cNvSpPr txBox="1">
            <a:spLocks noGrp="1"/>
          </p:cNvSpPr>
          <p:nvPr>
            <p:ph type="ctrTitle"/>
          </p:nvPr>
        </p:nvSpPr>
        <p:spPr>
          <a:xfrm>
            <a:off x="2430000" y="2973600"/>
            <a:ext cx="4284000" cy="1044000"/>
          </a:xfrm>
          <a:prstGeom prst="rect">
            <a:avLst/>
          </a:prstGeom>
          <a:noFill/>
          <a:ln>
            <a:noFill/>
          </a:ln>
        </p:spPr>
        <p:txBody>
          <a:bodyPr spcFirstLastPara="1" wrap="square" lIns="91425" tIns="91425" rIns="91425" bIns="91425" anchor="ctr" anchorCtr="0"/>
          <a:lstStyle>
            <a:lvl1pPr marL="0" marR="0" lvl="0" indent="0" algn="ctr" rtl="0">
              <a:lnSpc>
                <a:spcPct val="105882"/>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Final Slide Option1">
  <p:cSld name="Final Slide Option1">
    <p:bg>
      <p:bgPr>
        <a:solidFill>
          <a:schemeClr val="dk2"/>
        </a:solidFill>
        <a:effectLst/>
      </p:bgPr>
    </p:bg>
    <p:spTree>
      <p:nvGrpSpPr>
        <p:cNvPr id="1" name="Shape 450"/>
        <p:cNvGrpSpPr/>
        <p:nvPr/>
      </p:nvGrpSpPr>
      <p:grpSpPr>
        <a:xfrm>
          <a:off x="0" y="0"/>
          <a:ext cx="0" cy="0"/>
          <a:chOff x="0" y="0"/>
          <a:chExt cx="0" cy="0"/>
        </a:xfrm>
      </p:grpSpPr>
      <p:pic>
        <p:nvPicPr>
          <p:cNvPr id="451" name="Google Shape;451;p77"/>
          <p:cNvPicPr preferRelativeResize="0"/>
          <p:nvPr/>
        </p:nvPicPr>
        <p:blipFill rotWithShape="1">
          <a:blip r:embed="rId2">
            <a:alphaModFix/>
          </a:blip>
          <a:srcRect/>
          <a:stretch/>
        </p:blipFill>
        <p:spPr>
          <a:xfrm>
            <a:off x="2900930" y="3558921"/>
            <a:ext cx="3380100" cy="216300"/>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Slide Option2">
  <p:cSld name="Title Slide Option2">
    <p:bg>
      <p:bgPr>
        <a:solidFill>
          <a:schemeClr val="accent6"/>
        </a:solidFill>
        <a:effectLst/>
      </p:bgPr>
    </p:bg>
    <p:spTree>
      <p:nvGrpSpPr>
        <p:cNvPr id="1" name="Shape 452"/>
        <p:cNvGrpSpPr/>
        <p:nvPr/>
      </p:nvGrpSpPr>
      <p:grpSpPr>
        <a:xfrm>
          <a:off x="0" y="0"/>
          <a:ext cx="0" cy="0"/>
          <a:chOff x="0" y="0"/>
          <a:chExt cx="0" cy="0"/>
        </a:xfrm>
      </p:grpSpPr>
      <p:sp>
        <p:nvSpPr>
          <p:cNvPr id="453" name="Google Shape;453;p78"/>
          <p:cNvSpPr txBox="1">
            <a:spLocks noGrp="1"/>
          </p:cNvSpPr>
          <p:nvPr>
            <p:ph type="ctrTitle"/>
          </p:nvPr>
        </p:nvSpPr>
        <p:spPr>
          <a:xfrm>
            <a:off x="447675" y="1681200"/>
            <a:ext cx="3733800" cy="2063400"/>
          </a:xfrm>
          <a:prstGeom prst="rect">
            <a:avLst/>
          </a:prstGeom>
          <a:noFill/>
          <a:ln>
            <a:noFill/>
          </a:ln>
        </p:spPr>
        <p:txBody>
          <a:bodyPr spcFirstLastPara="1" wrap="square" lIns="91425" tIns="91425" rIns="91425" bIns="91425" anchor="t" anchorCtr="0"/>
          <a:lstStyle>
            <a:lvl1pPr marL="0" marR="0" lvl="0" indent="0" algn="l" rtl="0">
              <a:lnSpc>
                <a:spcPct val="116666"/>
              </a:lnSpc>
              <a:spcBef>
                <a:spcPts val="0"/>
              </a:spcBef>
              <a:spcAft>
                <a:spcPts val="0"/>
              </a:spcAft>
              <a:buClr>
                <a:schemeClr val="dk2"/>
              </a:buClr>
              <a:buSzPts val="1400"/>
              <a:buFont typeface="Times New Roman"/>
              <a:buNone/>
              <a:defRPr sz="36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454" name="Google Shape;454;p78"/>
          <p:cNvSpPr txBox="1">
            <a:spLocks noGrp="1"/>
          </p:cNvSpPr>
          <p:nvPr>
            <p:ph type="subTitle" idx="1"/>
          </p:nvPr>
        </p:nvSpPr>
        <p:spPr>
          <a:xfrm>
            <a:off x="446400" y="4057200"/>
            <a:ext cx="3444000" cy="1130700"/>
          </a:xfrm>
          <a:prstGeom prst="rect">
            <a:avLst/>
          </a:prstGeom>
          <a:noFill/>
          <a:ln>
            <a:noFill/>
          </a:ln>
        </p:spPr>
        <p:txBody>
          <a:bodyPr spcFirstLastPara="1" wrap="square" lIns="91425" tIns="91425" rIns="91425" bIns="91425" anchor="t" anchorCtr="0"/>
          <a:lstStyle>
            <a:lvl1pPr marL="0" marR="0" lvl="0" indent="0" algn="l" rtl="0">
              <a:lnSpc>
                <a:spcPct val="133333"/>
              </a:lnSpc>
              <a:spcBef>
                <a:spcPts val="0"/>
              </a:spcBef>
              <a:spcAft>
                <a:spcPts val="0"/>
              </a:spcAft>
              <a:buClr>
                <a:schemeClr val="dk2"/>
              </a:buClr>
              <a:buSzPts val="1600"/>
              <a:buFont typeface="Arial"/>
              <a:buNone/>
              <a:defRPr sz="1800" b="0" i="0" u="none" strike="noStrike" cap="none">
                <a:solidFill>
                  <a:schemeClr val="dk2"/>
                </a:solidFill>
                <a:latin typeface="Arial"/>
                <a:ea typeface="Arial"/>
                <a:cs typeface="Arial"/>
                <a:sym typeface="Arial"/>
              </a:defRPr>
            </a:lvl1pPr>
            <a:lvl2pPr marL="457200" marR="0" lvl="1" indent="0" algn="ctr" rtl="0">
              <a:lnSpc>
                <a:spcPct val="118750"/>
              </a:lnSpc>
              <a:spcBef>
                <a:spcPts val="0"/>
              </a:spcBef>
              <a:spcAft>
                <a:spcPts val="0"/>
              </a:spcAft>
              <a:buClr>
                <a:schemeClr val="lt2"/>
              </a:buClr>
              <a:buSzPts val="1600"/>
              <a:buFont typeface="Arial"/>
              <a:buNone/>
              <a:defRPr sz="1600" b="0" i="0" u="none" strike="noStrike" cap="none">
                <a:solidFill>
                  <a:srgbClr val="88AABF"/>
                </a:solidFill>
                <a:latin typeface="Arial"/>
                <a:ea typeface="Arial"/>
                <a:cs typeface="Arial"/>
                <a:sym typeface="Arial"/>
              </a:defRPr>
            </a:lvl2pPr>
            <a:lvl3pPr marL="914400" marR="0" lvl="2" indent="0" algn="ctr" rtl="0">
              <a:lnSpc>
                <a:spcPct val="118750"/>
              </a:lnSpc>
              <a:spcBef>
                <a:spcPts val="0"/>
              </a:spcBef>
              <a:spcAft>
                <a:spcPts val="0"/>
              </a:spcAft>
              <a:buClr>
                <a:schemeClr val="accent4"/>
              </a:buClr>
              <a:buSzPts val="1600"/>
              <a:buFont typeface="Arial"/>
              <a:buNone/>
              <a:defRPr sz="1600" b="0" i="0" u="none" strike="noStrike" cap="none">
                <a:solidFill>
                  <a:srgbClr val="88AABF"/>
                </a:solidFill>
                <a:latin typeface="Arial"/>
                <a:ea typeface="Arial"/>
                <a:cs typeface="Arial"/>
                <a:sym typeface="Arial"/>
              </a:defRPr>
            </a:lvl3pPr>
            <a:lvl4pPr marL="1371600" marR="0" lvl="3" indent="0" algn="ctr" rtl="0">
              <a:lnSpc>
                <a:spcPct val="125000"/>
              </a:lnSpc>
              <a:spcBef>
                <a:spcPts val="0"/>
              </a:spcBef>
              <a:spcAft>
                <a:spcPts val="0"/>
              </a:spcAft>
              <a:buClr>
                <a:schemeClr val="dk1"/>
              </a:buClr>
              <a:buSzPts val="1200"/>
              <a:buFont typeface="Arial"/>
              <a:buNone/>
              <a:defRPr sz="1200" b="0" i="0" u="none" strike="noStrike" cap="none">
                <a:solidFill>
                  <a:srgbClr val="88AABF"/>
                </a:solidFill>
                <a:latin typeface="Arial"/>
                <a:ea typeface="Arial"/>
                <a:cs typeface="Arial"/>
                <a:sym typeface="Arial"/>
              </a:defRPr>
            </a:lvl4pPr>
            <a:lvl5pPr marL="1828800" marR="0" lvl="4" indent="0" algn="ctr" rtl="0">
              <a:lnSpc>
                <a:spcPct val="100000"/>
              </a:lnSpc>
              <a:spcBef>
                <a:spcPts val="850"/>
              </a:spcBef>
              <a:spcAft>
                <a:spcPts val="0"/>
              </a:spcAft>
              <a:buClr>
                <a:srgbClr val="88AABF"/>
              </a:buClr>
              <a:buSzPts val="1800"/>
              <a:buFont typeface="Arial"/>
              <a:buNone/>
              <a:defRPr sz="1800" b="0" i="0" u="none" strike="noStrike" cap="none">
                <a:solidFill>
                  <a:srgbClr val="88AABF"/>
                </a:solidFill>
                <a:latin typeface="Arial"/>
                <a:ea typeface="Arial"/>
                <a:cs typeface="Arial"/>
                <a:sym typeface="Arial"/>
              </a:defRPr>
            </a:lvl5pPr>
            <a:lvl6pPr marL="2286000" marR="0" lvl="5" indent="0" algn="ctr" rtl="0">
              <a:lnSpc>
                <a:spcPct val="100000"/>
              </a:lnSpc>
              <a:spcBef>
                <a:spcPts val="400"/>
              </a:spcBef>
              <a:spcAft>
                <a:spcPts val="0"/>
              </a:spcAft>
              <a:buClr>
                <a:srgbClr val="88AABF"/>
              </a:buClr>
              <a:buSzPts val="2000"/>
              <a:buFont typeface="Arial"/>
              <a:buNone/>
              <a:defRPr sz="2000" b="0" i="0" u="none" strike="noStrike" cap="none">
                <a:solidFill>
                  <a:srgbClr val="88AABF"/>
                </a:solidFill>
                <a:latin typeface="Arial"/>
                <a:ea typeface="Arial"/>
                <a:cs typeface="Arial"/>
                <a:sym typeface="Arial"/>
              </a:defRPr>
            </a:lvl6pPr>
            <a:lvl7pPr marL="2743200" marR="0" lvl="6" indent="0" algn="ctr" rtl="0">
              <a:lnSpc>
                <a:spcPct val="100000"/>
              </a:lnSpc>
              <a:spcBef>
                <a:spcPts val="400"/>
              </a:spcBef>
              <a:spcAft>
                <a:spcPts val="0"/>
              </a:spcAft>
              <a:buClr>
                <a:srgbClr val="88AABF"/>
              </a:buClr>
              <a:buSzPts val="2000"/>
              <a:buFont typeface="Arial"/>
              <a:buNone/>
              <a:defRPr sz="2000" b="0" i="0" u="none" strike="noStrike" cap="none">
                <a:solidFill>
                  <a:srgbClr val="88AABF"/>
                </a:solidFill>
                <a:latin typeface="Arial"/>
                <a:ea typeface="Arial"/>
                <a:cs typeface="Arial"/>
                <a:sym typeface="Arial"/>
              </a:defRPr>
            </a:lvl7pPr>
            <a:lvl8pPr marL="3200400" marR="0" lvl="7" indent="0" algn="ctr" rtl="0">
              <a:lnSpc>
                <a:spcPct val="100000"/>
              </a:lnSpc>
              <a:spcBef>
                <a:spcPts val="400"/>
              </a:spcBef>
              <a:spcAft>
                <a:spcPts val="0"/>
              </a:spcAft>
              <a:buClr>
                <a:srgbClr val="88AABF"/>
              </a:buClr>
              <a:buSzPts val="2000"/>
              <a:buFont typeface="Arial"/>
              <a:buNone/>
              <a:defRPr sz="2000" b="0" i="0" u="none" strike="noStrike" cap="none">
                <a:solidFill>
                  <a:srgbClr val="88AABF"/>
                </a:solidFill>
                <a:latin typeface="Arial"/>
                <a:ea typeface="Arial"/>
                <a:cs typeface="Arial"/>
                <a:sym typeface="Arial"/>
              </a:defRPr>
            </a:lvl8pPr>
            <a:lvl9pPr marL="3657600" marR="0" lvl="8" indent="0" algn="ctr" rtl="0">
              <a:lnSpc>
                <a:spcPct val="100000"/>
              </a:lnSpc>
              <a:spcBef>
                <a:spcPts val="400"/>
              </a:spcBef>
              <a:spcAft>
                <a:spcPts val="0"/>
              </a:spcAft>
              <a:buClr>
                <a:srgbClr val="88AABF"/>
              </a:buClr>
              <a:buSzPts val="2000"/>
              <a:buFont typeface="Arial"/>
              <a:buNone/>
              <a:defRPr sz="2000" b="0" i="0" u="none" strike="noStrike" cap="none">
                <a:solidFill>
                  <a:srgbClr val="88AABF"/>
                </a:solidFill>
                <a:latin typeface="Arial"/>
                <a:ea typeface="Arial"/>
                <a:cs typeface="Arial"/>
                <a:sym typeface="Arial"/>
              </a:defRPr>
            </a:lvl9pPr>
          </a:lstStyle>
          <a:p>
            <a:endParaRPr/>
          </a:p>
        </p:txBody>
      </p:sp>
      <p:sp>
        <p:nvSpPr>
          <p:cNvPr id="455" name="Google Shape;455;p78"/>
          <p:cNvSpPr txBox="1">
            <a:spLocks noGrp="1"/>
          </p:cNvSpPr>
          <p:nvPr>
            <p:ph type="body" idx="2"/>
          </p:nvPr>
        </p:nvSpPr>
        <p:spPr>
          <a:xfrm>
            <a:off x="444522" y="6265862"/>
            <a:ext cx="3965700" cy="285900"/>
          </a:xfrm>
          <a:prstGeom prst="rect">
            <a:avLst/>
          </a:prstGeom>
          <a:noFill/>
          <a:ln>
            <a:noFill/>
          </a:ln>
        </p:spPr>
        <p:txBody>
          <a:bodyPr spcFirstLastPara="1" wrap="square" lIns="91425" tIns="91425" rIns="91425" bIns="91425" anchor="t" anchorCtr="0"/>
          <a:lstStyle>
            <a:lvl1pPr marL="457200" marR="0" lvl="0" indent="-228600" algn="l" rtl="0">
              <a:lnSpc>
                <a:spcPct val="122222"/>
              </a:lnSpc>
              <a:spcBef>
                <a:spcPts val="0"/>
              </a:spcBef>
              <a:spcAft>
                <a:spcPts val="0"/>
              </a:spcAft>
              <a:buClr>
                <a:schemeClr val="dk2"/>
              </a:buClr>
              <a:buSzPts val="1600"/>
              <a:buFont typeface="Arial"/>
              <a:buNone/>
              <a:defRPr sz="1800" b="0" i="0" u="none" strike="noStrike" cap="none">
                <a:solidFill>
                  <a:schemeClr val="dk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6" name="Google Shape;456;p78"/>
          <p:cNvSpPr>
            <a:spLocks noGrp="1"/>
          </p:cNvSpPr>
          <p:nvPr>
            <p:ph type="pic" idx="3"/>
          </p:nvPr>
        </p:nvSpPr>
        <p:spPr>
          <a:xfrm>
            <a:off x="4581523" y="0"/>
            <a:ext cx="4562400" cy="6858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lt2"/>
              </a:buClr>
              <a:buSzPts val="1400"/>
              <a:buFont typeface="Arial"/>
              <a:buNone/>
              <a:defRPr sz="11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1143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457" name="Google Shape;457;p78"/>
          <p:cNvPicPr preferRelativeResize="0"/>
          <p:nvPr/>
        </p:nvPicPr>
        <p:blipFill rotWithShape="1">
          <a:blip r:embed="rId2">
            <a:alphaModFix/>
          </a:blip>
          <a:srcRect/>
          <a:stretch/>
        </p:blipFill>
        <p:spPr>
          <a:xfrm>
            <a:off x="460375" y="409107"/>
            <a:ext cx="1144800" cy="811200"/>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Sample Boxed Text x3">
  <p:cSld name="Sample Boxed Text x3">
    <p:spTree>
      <p:nvGrpSpPr>
        <p:cNvPr id="1" name="Shape 458"/>
        <p:cNvGrpSpPr/>
        <p:nvPr/>
      </p:nvGrpSpPr>
      <p:grpSpPr>
        <a:xfrm>
          <a:off x="0" y="0"/>
          <a:ext cx="0" cy="0"/>
          <a:chOff x="0" y="0"/>
          <a:chExt cx="0" cy="0"/>
        </a:xfrm>
      </p:grpSpPr>
      <p:sp>
        <p:nvSpPr>
          <p:cNvPr id="459" name="Google Shape;459;p79"/>
          <p:cNvSpPr/>
          <p:nvPr/>
        </p:nvSpPr>
        <p:spPr>
          <a:xfrm>
            <a:off x="539108" y="2669156"/>
            <a:ext cx="2602800" cy="46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460" name="Google Shape;460;p79"/>
          <p:cNvSpPr/>
          <p:nvPr/>
        </p:nvSpPr>
        <p:spPr>
          <a:xfrm>
            <a:off x="539108" y="3129775"/>
            <a:ext cx="2602800" cy="21402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461" name="Google Shape;461;p79"/>
          <p:cNvSpPr txBox="1">
            <a:spLocks noGrp="1"/>
          </p:cNvSpPr>
          <p:nvPr>
            <p:ph type="title"/>
          </p:nvPr>
        </p:nvSpPr>
        <p:spPr>
          <a:xfrm>
            <a:off x="540000" y="417600"/>
            <a:ext cx="6359400" cy="9444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462" name="Google Shape;462;p79"/>
          <p:cNvSpPr txBox="1">
            <a:spLocks noGrp="1"/>
          </p:cNvSpPr>
          <p:nvPr>
            <p:ph type="body" idx="1"/>
          </p:nvPr>
        </p:nvSpPr>
        <p:spPr>
          <a:xfrm>
            <a:off x="724618" y="2687950"/>
            <a:ext cx="2191200" cy="428700"/>
          </a:xfrm>
          <a:prstGeom prst="rect">
            <a:avLst/>
          </a:prstGeom>
          <a:noFill/>
          <a:ln>
            <a:noFill/>
          </a:ln>
        </p:spPr>
        <p:txBody>
          <a:bodyPr spcFirstLastPara="1" wrap="square" lIns="91425" tIns="91425" rIns="91425" bIns="91425" anchor="ctr" anchorCtr="0"/>
          <a:lstStyle>
            <a:lvl1pPr marL="457200" marR="0" lvl="0" indent="-228600" algn="ctr" rtl="0">
              <a:lnSpc>
                <a:spcPct val="105000"/>
              </a:lnSpc>
              <a:spcBef>
                <a:spcPts val="0"/>
              </a:spcBef>
              <a:spcAft>
                <a:spcPts val="0"/>
              </a:spcAft>
              <a:buClr>
                <a:schemeClr val="lt1"/>
              </a:buClr>
              <a:buSzPts val="1600"/>
              <a:buFont typeface="Arial"/>
              <a:buNone/>
              <a:defRPr sz="2000" b="1" i="0" u="none" strike="noStrike" cap="none">
                <a:solidFill>
                  <a:schemeClr val="lt1"/>
                </a:solidFill>
                <a:latin typeface="Arial"/>
                <a:ea typeface="Arial"/>
                <a:cs typeface="Arial"/>
                <a:sym typeface="Arial"/>
              </a:defRPr>
            </a:lvl1pPr>
            <a:lvl2pPr marL="914400" marR="0" lvl="1" indent="-355600" algn="l" rtl="0">
              <a:lnSpc>
                <a:spcPct val="95000"/>
              </a:lnSpc>
              <a:spcBef>
                <a:spcPts val="0"/>
              </a:spcBef>
              <a:spcAft>
                <a:spcPts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rtl="0">
              <a:lnSpc>
                <a:spcPct val="95000"/>
              </a:lnSpc>
              <a:spcBef>
                <a:spcPts val="0"/>
              </a:spcBef>
              <a:spcAft>
                <a:spcPts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rtl="0">
              <a:lnSpc>
                <a:spcPct val="75000"/>
              </a:lnSpc>
              <a:spcBef>
                <a:spcPts val="0"/>
              </a:spcBef>
              <a:spcAft>
                <a:spcPts val="0"/>
              </a:spcAft>
              <a:buClr>
                <a:schemeClr val="dk1"/>
              </a:buClr>
              <a:buSzPts val="1200"/>
              <a:buFont typeface="Arial"/>
              <a:buNone/>
              <a:defRPr sz="2000" b="1" i="0" u="none" strike="noStrike" cap="none">
                <a:solidFill>
                  <a:schemeClr val="lt1"/>
                </a:solidFill>
                <a:latin typeface="Arial"/>
                <a:ea typeface="Arial"/>
                <a:cs typeface="Arial"/>
                <a:sym typeface="Arial"/>
              </a:defRPr>
            </a:lvl4pPr>
            <a:lvl5pPr marL="2286000" marR="0" lvl="4" indent="-355600" algn="l" rtl="0">
              <a:lnSpc>
                <a:spcPct val="100000"/>
              </a:lnSpc>
              <a:spcBef>
                <a:spcPts val="85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3" name="Google Shape;463;p79"/>
          <p:cNvSpPr txBox="1">
            <a:spLocks noGrp="1"/>
          </p:cNvSpPr>
          <p:nvPr>
            <p:ph type="body" idx="2"/>
          </p:nvPr>
        </p:nvSpPr>
        <p:spPr>
          <a:xfrm>
            <a:off x="737418" y="3226998"/>
            <a:ext cx="2246100" cy="1551900"/>
          </a:xfrm>
          <a:prstGeom prst="rect">
            <a:avLst/>
          </a:prstGeom>
          <a:noFill/>
          <a:ln>
            <a:noFill/>
          </a:ln>
        </p:spPr>
        <p:txBody>
          <a:bodyPr spcFirstLastPara="1" wrap="square" lIns="91425" tIns="91425" rIns="91425" bIns="91425" anchor="t" anchorCtr="0"/>
          <a:lstStyle>
            <a:lvl1pPr marL="457200" marR="0" lvl="0" indent="-228600" algn="l" rtl="0">
              <a:lnSpc>
                <a:spcPct val="116666"/>
              </a:lnSpc>
              <a:spcBef>
                <a:spcPts val="0"/>
              </a:spcBef>
              <a:spcAft>
                <a:spcPts val="0"/>
              </a:spcAft>
              <a:buClr>
                <a:srgbClr val="000000"/>
              </a:buClr>
              <a:buSzPts val="1600"/>
              <a:buFont typeface="Arial"/>
              <a:buNone/>
              <a:defRPr sz="1200" b="0" i="0" u="none" strike="noStrike" cap="none">
                <a:solidFill>
                  <a:srgbClr val="000000"/>
                </a:solidFill>
                <a:latin typeface="Arial"/>
                <a:ea typeface="Arial"/>
                <a:cs typeface="Arial"/>
                <a:sym typeface="Arial"/>
              </a:defRPr>
            </a:lvl1pPr>
            <a:lvl2pPr marL="914400" marR="0" lvl="1" indent="-228600" algn="l" rtl="0">
              <a:lnSpc>
                <a:spcPct val="116666"/>
              </a:lnSpc>
              <a:spcBef>
                <a:spcPts val="0"/>
              </a:spcBef>
              <a:spcAft>
                <a:spcPts val="0"/>
              </a:spcAft>
              <a:buClr>
                <a:schemeClr val="lt2"/>
              </a:buClr>
              <a:buSzPts val="16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2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4" name="Google Shape;464;p79"/>
          <p:cNvSpPr/>
          <p:nvPr/>
        </p:nvSpPr>
        <p:spPr>
          <a:xfrm>
            <a:off x="3290737" y="2669156"/>
            <a:ext cx="2602800" cy="46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465" name="Google Shape;465;p79"/>
          <p:cNvSpPr/>
          <p:nvPr/>
        </p:nvSpPr>
        <p:spPr>
          <a:xfrm>
            <a:off x="3290737" y="3129775"/>
            <a:ext cx="2602800" cy="21402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466" name="Google Shape;466;p79"/>
          <p:cNvSpPr txBox="1">
            <a:spLocks noGrp="1"/>
          </p:cNvSpPr>
          <p:nvPr>
            <p:ph type="body" idx="3"/>
          </p:nvPr>
        </p:nvSpPr>
        <p:spPr>
          <a:xfrm>
            <a:off x="3476246" y="2687950"/>
            <a:ext cx="2191200" cy="428700"/>
          </a:xfrm>
          <a:prstGeom prst="rect">
            <a:avLst/>
          </a:prstGeom>
          <a:noFill/>
          <a:ln>
            <a:noFill/>
          </a:ln>
        </p:spPr>
        <p:txBody>
          <a:bodyPr spcFirstLastPara="1" wrap="square" lIns="91425" tIns="91425" rIns="91425" bIns="91425" anchor="ctr" anchorCtr="0"/>
          <a:lstStyle>
            <a:lvl1pPr marL="457200" marR="0" lvl="0" indent="-228600" algn="ctr" rtl="0">
              <a:lnSpc>
                <a:spcPct val="105000"/>
              </a:lnSpc>
              <a:spcBef>
                <a:spcPts val="0"/>
              </a:spcBef>
              <a:spcAft>
                <a:spcPts val="0"/>
              </a:spcAft>
              <a:buClr>
                <a:schemeClr val="lt1"/>
              </a:buClr>
              <a:buSzPts val="1600"/>
              <a:buFont typeface="Arial"/>
              <a:buNone/>
              <a:defRPr sz="2000" b="1" i="0" u="none" strike="noStrike" cap="none">
                <a:solidFill>
                  <a:schemeClr val="lt1"/>
                </a:solidFill>
                <a:latin typeface="Arial"/>
                <a:ea typeface="Arial"/>
                <a:cs typeface="Arial"/>
                <a:sym typeface="Arial"/>
              </a:defRPr>
            </a:lvl1pPr>
            <a:lvl2pPr marL="914400" marR="0" lvl="1" indent="-355600" algn="l" rtl="0">
              <a:lnSpc>
                <a:spcPct val="95000"/>
              </a:lnSpc>
              <a:spcBef>
                <a:spcPts val="0"/>
              </a:spcBef>
              <a:spcAft>
                <a:spcPts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rtl="0">
              <a:lnSpc>
                <a:spcPct val="95000"/>
              </a:lnSpc>
              <a:spcBef>
                <a:spcPts val="0"/>
              </a:spcBef>
              <a:spcAft>
                <a:spcPts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rtl="0">
              <a:lnSpc>
                <a:spcPct val="75000"/>
              </a:lnSpc>
              <a:spcBef>
                <a:spcPts val="0"/>
              </a:spcBef>
              <a:spcAft>
                <a:spcPts val="0"/>
              </a:spcAft>
              <a:buClr>
                <a:schemeClr val="dk1"/>
              </a:buClr>
              <a:buSzPts val="1200"/>
              <a:buFont typeface="Arial"/>
              <a:buNone/>
              <a:defRPr sz="2000" b="1" i="0" u="none" strike="noStrike" cap="none">
                <a:solidFill>
                  <a:schemeClr val="lt1"/>
                </a:solidFill>
                <a:latin typeface="Arial"/>
                <a:ea typeface="Arial"/>
                <a:cs typeface="Arial"/>
                <a:sym typeface="Arial"/>
              </a:defRPr>
            </a:lvl4pPr>
            <a:lvl5pPr marL="2286000" marR="0" lvl="4" indent="-355600" algn="l" rtl="0">
              <a:lnSpc>
                <a:spcPct val="100000"/>
              </a:lnSpc>
              <a:spcBef>
                <a:spcPts val="85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7" name="Google Shape;467;p79"/>
          <p:cNvSpPr txBox="1">
            <a:spLocks noGrp="1"/>
          </p:cNvSpPr>
          <p:nvPr>
            <p:ph type="body" idx="4"/>
          </p:nvPr>
        </p:nvSpPr>
        <p:spPr>
          <a:xfrm>
            <a:off x="3489046" y="3226998"/>
            <a:ext cx="2246100" cy="1551900"/>
          </a:xfrm>
          <a:prstGeom prst="rect">
            <a:avLst/>
          </a:prstGeom>
          <a:noFill/>
          <a:ln>
            <a:noFill/>
          </a:ln>
        </p:spPr>
        <p:txBody>
          <a:bodyPr spcFirstLastPara="1" wrap="square" lIns="91425" tIns="91425" rIns="91425" bIns="91425" anchor="t" anchorCtr="0"/>
          <a:lstStyle>
            <a:lvl1pPr marL="457200" marR="0" lvl="0" indent="-228600" algn="l" rtl="0">
              <a:lnSpc>
                <a:spcPct val="116666"/>
              </a:lnSpc>
              <a:spcBef>
                <a:spcPts val="0"/>
              </a:spcBef>
              <a:spcAft>
                <a:spcPts val="0"/>
              </a:spcAft>
              <a:buClr>
                <a:srgbClr val="000000"/>
              </a:buClr>
              <a:buSzPts val="1600"/>
              <a:buFont typeface="Arial"/>
              <a:buNone/>
              <a:defRPr sz="1200" b="0" i="0" u="none" strike="noStrike" cap="none">
                <a:solidFill>
                  <a:srgbClr val="000000"/>
                </a:solidFill>
                <a:latin typeface="Arial"/>
                <a:ea typeface="Arial"/>
                <a:cs typeface="Arial"/>
                <a:sym typeface="Arial"/>
              </a:defRPr>
            </a:lvl1pPr>
            <a:lvl2pPr marL="914400" marR="0" lvl="1" indent="-228600" algn="l" rtl="0">
              <a:lnSpc>
                <a:spcPct val="116666"/>
              </a:lnSpc>
              <a:spcBef>
                <a:spcPts val="0"/>
              </a:spcBef>
              <a:spcAft>
                <a:spcPts val="0"/>
              </a:spcAft>
              <a:buClr>
                <a:schemeClr val="lt2"/>
              </a:buClr>
              <a:buSzPts val="16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2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8" name="Google Shape;468;p79"/>
          <p:cNvSpPr/>
          <p:nvPr/>
        </p:nvSpPr>
        <p:spPr>
          <a:xfrm>
            <a:off x="6023269" y="2669156"/>
            <a:ext cx="2602800" cy="46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469" name="Google Shape;469;p79"/>
          <p:cNvSpPr/>
          <p:nvPr/>
        </p:nvSpPr>
        <p:spPr>
          <a:xfrm>
            <a:off x="6023269" y="3129775"/>
            <a:ext cx="2602800" cy="21402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470" name="Google Shape;470;p79"/>
          <p:cNvSpPr txBox="1">
            <a:spLocks noGrp="1"/>
          </p:cNvSpPr>
          <p:nvPr>
            <p:ph type="body" idx="5"/>
          </p:nvPr>
        </p:nvSpPr>
        <p:spPr>
          <a:xfrm>
            <a:off x="6208778" y="2687950"/>
            <a:ext cx="2191200" cy="428700"/>
          </a:xfrm>
          <a:prstGeom prst="rect">
            <a:avLst/>
          </a:prstGeom>
          <a:noFill/>
          <a:ln>
            <a:noFill/>
          </a:ln>
        </p:spPr>
        <p:txBody>
          <a:bodyPr spcFirstLastPara="1" wrap="square" lIns="91425" tIns="91425" rIns="91425" bIns="91425" anchor="ctr" anchorCtr="0"/>
          <a:lstStyle>
            <a:lvl1pPr marL="457200" marR="0" lvl="0" indent="-228600" algn="ctr" rtl="0">
              <a:lnSpc>
                <a:spcPct val="105000"/>
              </a:lnSpc>
              <a:spcBef>
                <a:spcPts val="0"/>
              </a:spcBef>
              <a:spcAft>
                <a:spcPts val="0"/>
              </a:spcAft>
              <a:buClr>
                <a:schemeClr val="lt1"/>
              </a:buClr>
              <a:buSzPts val="1600"/>
              <a:buFont typeface="Arial"/>
              <a:buNone/>
              <a:defRPr sz="2000" b="1" i="0" u="none" strike="noStrike" cap="none">
                <a:solidFill>
                  <a:schemeClr val="lt1"/>
                </a:solidFill>
                <a:latin typeface="Arial"/>
                <a:ea typeface="Arial"/>
                <a:cs typeface="Arial"/>
                <a:sym typeface="Arial"/>
              </a:defRPr>
            </a:lvl1pPr>
            <a:lvl2pPr marL="914400" marR="0" lvl="1" indent="-355600" algn="l" rtl="0">
              <a:lnSpc>
                <a:spcPct val="95000"/>
              </a:lnSpc>
              <a:spcBef>
                <a:spcPts val="0"/>
              </a:spcBef>
              <a:spcAft>
                <a:spcPts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rtl="0">
              <a:lnSpc>
                <a:spcPct val="95000"/>
              </a:lnSpc>
              <a:spcBef>
                <a:spcPts val="0"/>
              </a:spcBef>
              <a:spcAft>
                <a:spcPts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rtl="0">
              <a:lnSpc>
                <a:spcPct val="75000"/>
              </a:lnSpc>
              <a:spcBef>
                <a:spcPts val="0"/>
              </a:spcBef>
              <a:spcAft>
                <a:spcPts val="0"/>
              </a:spcAft>
              <a:buClr>
                <a:schemeClr val="dk1"/>
              </a:buClr>
              <a:buSzPts val="1200"/>
              <a:buFont typeface="Arial"/>
              <a:buNone/>
              <a:defRPr sz="2000" b="1" i="0" u="none" strike="noStrike" cap="none">
                <a:solidFill>
                  <a:schemeClr val="lt1"/>
                </a:solidFill>
                <a:latin typeface="Arial"/>
                <a:ea typeface="Arial"/>
                <a:cs typeface="Arial"/>
                <a:sym typeface="Arial"/>
              </a:defRPr>
            </a:lvl4pPr>
            <a:lvl5pPr marL="2286000" marR="0" lvl="4" indent="-355600" algn="l" rtl="0">
              <a:lnSpc>
                <a:spcPct val="100000"/>
              </a:lnSpc>
              <a:spcBef>
                <a:spcPts val="85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71" name="Google Shape;471;p79"/>
          <p:cNvSpPr txBox="1">
            <a:spLocks noGrp="1"/>
          </p:cNvSpPr>
          <p:nvPr>
            <p:ph type="body" idx="6"/>
          </p:nvPr>
        </p:nvSpPr>
        <p:spPr>
          <a:xfrm>
            <a:off x="6221580" y="3226998"/>
            <a:ext cx="2246100" cy="1551900"/>
          </a:xfrm>
          <a:prstGeom prst="rect">
            <a:avLst/>
          </a:prstGeom>
          <a:noFill/>
          <a:ln>
            <a:noFill/>
          </a:ln>
        </p:spPr>
        <p:txBody>
          <a:bodyPr spcFirstLastPara="1" wrap="square" lIns="91425" tIns="91425" rIns="91425" bIns="91425" anchor="t" anchorCtr="0"/>
          <a:lstStyle>
            <a:lvl1pPr marL="457200" marR="0" lvl="0" indent="-228600" algn="l" rtl="0">
              <a:lnSpc>
                <a:spcPct val="116666"/>
              </a:lnSpc>
              <a:spcBef>
                <a:spcPts val="0"/>
              </a:spcBef>
              <a:spcAft>
                <a:spcPts val="0"/>
              </a:spcAft>
              <a:buClr>
                <a:srgbClr val="000000"/>
              </a:buClr>
              <a:buSzPts val="1600"/>
              <a:buFont typeface="Arial"/>
              <a:buNone/>
              <a:defRPr sz="1200" b="0" i="0" u="none" strike="noStrike" cap="none">
                <a:solidFill>
                  <a:srgbClr val="000000"/>
                </a:solidFill>
                <a:latin typeface="Arial"/>
                <a:ea typeface="Arial"/>
                <a:cs typeface="Arial"/>
                <a:sym typeface="Arial"/>
              </a:defRPr>
            </a:lvl1pPr>
            <a:lvl2pPr marL="914400" marR="0" lvl="1" indent="-228600" algn="l" rtl="0">
              <a:lnSpc>
                <a:spcPct val="116666"/>
              </a:lnSpc>
              <a:spcBef>
                <a:spcPts val="0"/>
              </a:spcBef>
              <a:spcAft>
                <a:spcPts val="0"/>
              </a:spcAft>
              <a:buClr>
                <a:schemeClr val="lt2"/>
              </a:buClr>
              <a:buSzPts val="16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2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72" name="Google Shape;472;p79"/>
          <p:cNvSpPr txBox="1">
            <a:spLocks noGrp="1"/>
          </p:cNvSpPr>
          <p:nvPr>
            <p:ph type="body" idx="7"/>
          </p:nvPr>
        </p:nvSpPr>
        <p:spPr>
          <a:xfrm>
            <a:off x="552450" y="1685925"/>
            <a:ext cx="4495800" cy="647700"/>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73" name="Google Shape;473;p79"/>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74"/>
        <p:cNvGrpSpPr/>
        <p:nvPr/>
      </p:nvGrpSpPr>
      <p:grpSpPr>
        <a:xfrm>
          <a:off x="0" y="0"/>
          <a:ext cx="0" cy="0"/>
          <a:chOff x="0" y="0"/>
          <a:chExt cx="0" cy="0"/>
        </a:xfrm>
      </p:grpSpPr>
      <p:sp>
        <p:nvSpPr>
          <p:cNvPr id="475" name="Google Shape;475;p80"/>
          <p:cNvSpPr txBox="1">
            <a:spLocks noGrp="1"/>
          </p:cNvSpPr>
          <p:nvPr>
            <p:ph type="title"/>
          </p:nvPr>
        </p:nvSpPr>
        <p:spPr>
          <a:xfrm>
            <a:off x="541335" y="417600"/>
            <a:ext cx="7688400" cy="7746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476" name="Google Shape;476;p80"/>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Statement Option 1">
  <p:cSld name="Statement Option 1">
    <p:bg>
      <p:bgPr>
        <a:solidFill>
          <a:schemeClr val="dk2"/>
        </a:solidFill>
        <a:effectLst/>
      </p:bgPr>
    </p:bg>
    <p:spTree>
      <p:nvGrpSpPr>
        <p:cNvPr id="1" name="Shape 477"/>
        <p:cNvGrpSpPr/>
        <p:nvPr/>
      </p:nvGrpSpPr>
      <p:grpSpPr>
        <a:xfrm>
          <a:off x="0" y="0"/>
          <a:ext cx="0" cy="0"/>
          <a:chOff x="0" y="0"/>
          <a:chExt cx="0" cy="0"/>
        </a:xfrm>
      </p:grpSpPr>
      <p:pic>
        <p:nvPicPr>
          <p:cNvPr id="478" name="Google Shape;478;p81"/>
          <p:cNvPicPr preferRelativeResize="0"/>
          <p:nvPr/>
        </p:nvPicPr>
        <p:blipFill rotWithShape="1">
          <a:blip r:embed="rId2">
            <a:alphaModFix/>
          </a:blip>
          <a:srcRect t="5770" b="5308"/>
          <a:stretch/>
        </p:blipFill>
        <p:spPr>
          <a:xfrm>
            <a:off x="888486" y="1"/>
            <a:ext cx="7550700" cy="6858000"/>
          </a:xfrm>
          <a:prstGeom prst="rect">
            <a:avLst/>
          </a:prstGeom>
          <a:noFill/>
          <a:ln>
            <a:noFill/>
          </a:ln>
        </p:spPr>
      </p:pic>
      <p:sp>
        <p:nvSpPr>
          <p:cNvPr id="479" name="Google Shape;479;p81"/>
          <p:cNvSpPr txBox="1">
            <a:spLocks noGrp="1"/>
          </p:cNvSpPr>
          <p:nvPr>
            <p:ph type="ctrTitle"/>
          </p:nvPr>
        </p:nvSpPr>
        <p:spPr>
          <a:xfrm>
            <a:off x="1522575" y="2759844"/>
            <a:ext cx="6296400" cy="1338300"/>
          </a:xfrm>
          <a:prstGeom prst="rect">
            <a:avLst/>
          </a:prstGeom>
          <a:noFill/>
          <a:ln>
            <a:noFill/>
          </a:ln>
        </p:spPr>
        <p:txBody>
          <a:bodyPr spcFirstLastPara="1" wrap="square" lIns="91425" tIns="91425" rIns="91425" bIns="91425" anchor="ctr" anchorCtr="0"/>
          <a:lstStyle>
            <a:lvl1pPr marL="0" marR="0" lvl="0" indent="0" algn="ctr" rtl="0">
              <a:lnSpc>
                <a:spcPct val="117647"/>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pic>
        <p:nvPicPr>
          <p:cNvPr id="480" name="Google Shape;480;p81"/>
          <p:cNvPicPr preferRelativeResize="0"/>
          <p:nvPr/>
        </p:nvPicPr>
        <p:blipFill rotWithShape="1">
          <a:blip r:embed="rId3">
            <a:alphaModFix/>
          </a:blip>
          <a:srcRect/>
          <a:stretch/>
        </p:blipFill>
        <p:spPr>
          <a:xfrm>
            <a:off x="500400" y="6375598"/>
            <a:ext cx="928500" cy="280800"/>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Divider Option 4">
  <p:cSld name="Divider Option 4">
    <p:bg>
      <p:bgPr>
        <a:blipFill rotWithShape="1">
          <a:blip r:embed="rId2">
            <a:alphaModFix/>
          </a:blip>
          <a:stretch>
            <a:fillRect/>
          </a:stretch>
        </a:blipFill>
        <a:effectLst/>
      </p:bgPr>
    </p:bg>
    <p:spTree>
      <p:nvGrpSpPr>
        <p:cNvPr id="1" name="Shape 481"/>
        <p:cNvGrpSpPr/>
        <p:nvPr/>
      </p:nvGrpSpPr>
      <p:grpSpPr>
        <a:xfrm>
          <a:off x="0" y="0"/>
          <a:ext cx="0" cy="0"/>
          <a:chOff x="0" y="0"/>
          <a:chExt cx="0" cy="0"/>
        </a:xfrm>
      </p:grpSpPr>
      <p:sp>
        <p:nvSpPr>
          <p:cNvPr id="482" name="Google Shape;482;p82"/>
          <p:cNvSpPr/>
          <p:nvPr/>
        </p:nvSpPr>
        <p:spPr>
          <a:xfrm>
            <a:off x="1971675" y="784222"/>
            <a:ext cx="5210100" cy="5422200"/>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483" name="Google Shape;483;p82"/>
          <p:cNvSpPr txBox="1">
            <a:spLocks noGrp="1"/>
          </p:cNvSpPr>
          <p:nvPr>
            <p:ph type="ctrTitle"/>
          </p:nvPr>
        </p:nvSpPr>
        <p:spPr>
          <a:xfrm>
            <a:off x="2430000" y="2973600"/>
            <a:ext cx="4284000" cy="1044000"/>
          </a:xfrm>
          <a:prstGeom prst="rect">
            <a:avLst/>
          </a:prstGeom>
          <a:noFill/>
          <a:ln>
            <a:noFill/>
          </a:ln>
        </p:spPr>
        <p:txBody>
          <a:bodyPr spcFirstLastPara="1" wrap="square" lIns="91425" tIns="91425" rIns="91425" bIns="91425" anchor="ctr" anchorCtr="0"/>
          <a:lstStyle>
            <a:lvl1pPr marL="0" marR="0" lvl="0" indent="0" algn="ctr" rtl="0">
              <a:lnSpc>
                <a:spcPct val="105882"/>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541335" y="417600"/>
            <a:ext cx="7688400" cy="7746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67" name="Google Shape;67;p9"/>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84"/>
        <p:cNvGrpSpPr/>
        <p:nvPr/>
      </p:nvGrpSpPr>
      <p:grpSpPr>
        <a:xfrm>
          <a:off x="0" y="0"/>
          <a:ext cx="0" cy="0"/>
          <a:chOff x="0" y="0"/>
          <a:chExt cx="0" cy="0"/>
        </a:xfrm>
      </p:grpSpPr>
      <p:sp>
        <p:nvSpPr>
          <p:cNvPr id="485" name="Google Shape;485;p83"/>
          <p:cNvSpPr txBox="1">
            <a:spLocks noGrp="1"/>
          </p:cNvSpPr>
          <p:nvPr>
            <p:ph type="title"/>
          </p:nvPr>
        </p:nvSpPr>
        <p:spPr>
          <a:xfrm>
            <a:off x="541337" y="417599"/>
            <a:ext cx="5081700" cy="10968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486" name="Google Shape;486;p83"/>
          <p:cNvSpPr txBox="1">
            <a:spLocks noGrp="1"/>
          </p:cNvSpPr>
          <p:nvPr>
            <p:ph type="body" idx="1"/>
          </p:nvPr>
        </p:nvSpPr>
        <p:spPr>
          <a:xfrm>
            <a:off x="542925" y="1704975"/>
            <a:ext cx="6059400" cy="3171900"/>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rgbClr val="000000"/>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7" name="Google Shape;487;p83"/>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Infographic x3">
  <p:cSld name="Infographic x3">
    <p:spTree>
      <p:nvGrpSpPr>
        <p:cNvPr id="1" name="Shape 488"/>
        <p:cNvGrpSpPr/>
        <p:nvPr/>
      </p:nvGrpSpPr>
      <p:grpSpPr>
        <a:xfrm>
          <a:off x="0" y="0"/>
          <a:ext cx="0" cy="0"/>
          <a:chOff x="0" y="0"/>
          <a:chExt cx="0" cy="0"/>
        </a:xfrm>
      </p:grpSpPr>
      <p:sp>
        <p:nvSpPr>
          <p:cNvPr id="489" name="Google Shape;489;p84"/>
          <p:cNvSpPr txBox="1">
            <a:spLocks noGrp="1"/>
          </p:cNvSpPr>
          <p:nvPr>
            <p:ph type="title"/>
          </p:nvPr>
        </p:nvSpPr>
        <p:spPr>
          <a:xfrm>
            <a:off x="541337" y="417600"/>
            <a:ext cx="7726500" cy="10302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490" name="Google Shape;490;p84"/>
          <p:cNvSpPr>
            <a:spLocks noGrp="1"/>
          </p:cNvSpPr>
          <p:nvPr>
            <p:ph type="pic" idx="2"/>
          </p:nvPr>
        </p:nvSpPr>
        <p:spPr>
          <a:xfrm>
            <a:off x="836612" y="2514600"/>
            <a:ext cx="1984500" cy="1319100"/>
          </a:xfrm>
          <a:prstGeom prst="rect">
            <a:avLst/>
          </a:prstGeom>
          <a:solidFill>
            <a:srgbClr val="BBBBBB"/>
          </a:solidFill>
          <a:ln>
            <a:noFill/>
          </a:ln>
        </p:spPr>
        <p:txBody>
          <a:bodyPr spcFirstLastPara="1" wrap="square" lIns="91425" tIns="91425" rIns="91425" bIns="91425" anchor="ctr" anchorCtr="0"/>
          <a:lstStyle>
            <a:lvl1pPr marL="0" marR="0" lvl="0" indent="0" algn="ctr" rtl="0">
              <a:lnSpc>
                <a:spcPct val="114285"/>
              </a:lnSpc>
              <a:spcBef>
                <a:spcPts val="0"/>
              </a:spcBef>
              <a:spcAft>
                <a:spcPts val="0"/>
              </a:spcAft>
              <a:buClr>
                <a:schemeClr val="lt2"/>
              </a:buClr>
              <a:buSzPts val="1400"/>
              <a:buFont typeface="Arial"/>
              <a:buNone/>
              <a:defRPr sz="105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1143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1" name="Google Shape;491;p84"/>
          <p:cNvSpPr txBox="1">
            <a:spLocks noGrp="1"/>
          </p:cNvSpPr>
          <p:nvPr>
            <p:ph type="body" idx="1"/>
          </p:nvPr>
        </p:nvSpPr>
        <p:spPr>
          <a:xfrm>
            <a:off x="830262" y="4425950"/>
            <a:ext cx="1990800" cy="979500"/>
          </a:xfrm>
          <a:prstGeom prst="rect">
            <a:avLst/>
          </a:prstGeom>
          <a:noFill/>
          <a:ln>
            <a:noFill/>
          </a:ln>
        </p:spPr>
        <p:txBody>
          <a:bodyPr spcFirstLastPara="1" wrap="square" lIns="91425" tIns="91425" rIns="91425" bIns="91425" anchor="t" anchorCtr="0"/>
          <a:lstStyle>
            <a:lvl1pPr marL="457200" marR="0" lvl="0" indent="-228600" algn="ctr" rtl="0">
              <a:lnSpc>
                <a:spcPct val="113333"/>
              </a:lnSpc>
              <a:spcBef>
                <a:spcPts val="0"/>
              </a:spcBef>
              <a:spcAft>
                <a:spcPts val="0"/>
              </a:spcAft>
              <a:buClr>
                <a:schemeClr val="dk2"/>
              </a:buClr>
              <a:buSzPts val="1600"/>
              <a:buFont typeface="Arial"/>
              <a:buNone/>
              <a:defRPr sz="1500" b="1" i="0" u="none" strike="noStrike" cap="none">
                <a:solidFill>
                  <a:schemeClr val="dk2"/>
                </a:solidFill>
                <a:latin typeface="Arial"/>
                <a:ea typeface="Arial"/>
                <a:cs typeface="Arial"/>
                <a:sym typeface="Arial"/>
              </a:defRPr>
            </a:lvl1pPr>
            <a:lvl2pPr marL="914400" marR="0" lvl="1" indent="-228600" algn="ctr" rtl="0">
              <a:lnSpc>
                <a:spcPct val="110000"/>
              </a:lnSpc>
              <a:spcBef>
                <a:spcPts val="800"/>
              </a:spcBef>
              <a:spcAft>
                <a:spcPts val="0"/>
              </a:spcAft>
              <a:buClr>
                <a:schemeClr val="lt2"/>
              </a:buClr>
              <a:buSzPts val="1600"/>
              <a:buFont typeface="Arial"/>
              <a:buNone/>
              <a:defRPr sz="10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2" name="Google Shape;492;p84"/>
          <p:cNvSpPr txBox="1">
            <a:spLocks noGrp="1"/>
          </p:cNvSpPr>
          <p:nvPr>
            <p:ph type="body" idx="3"/>
          </p:nvPr>
        </p:nvSpPr>
        <p:spPr>
          <a:xfrm>
            <a:off x="836612" y="3924926"/>
            <a:ext cx="1984500" cy="418500"/>
          </a:xfrm>
          <a:prstGeom prst="rect">
            <a:avLst/>
          </a:prstGeom>
          <a:noFill/>
          <a:ln>
            <a:noFill/>
          </a:ln>
        </p:spPr>
        <p:txBody>
          <a:bodyPr spcFirstLastPara="1" wrap="square" lIns="91425" tIns="91425" rIns="91425" bIns="91425" anchor="t" anchorCtr="0"/>
          <a:lstStyle>
            <a:lvl1pPr marL="457200" marR="0" lvl="0" indent="-228600" algn="ctr" rtl="0">
              <a:lnSpc>
                <a:spcPct val="117647"/>
              </a:lnSpc>
              <a:spcBef>
                <a:spcPts val="0"/>
              </a:spcBef>
              <a:spcAft>
                <a:spcPts val="0"/>
              </a:spcAft>
              <a:buClr>
                <a:schemeClr val="dk2"/>
              </a:buClr>
              <a:buSzPts val="1600"/>
              <a:buFont typeface="Arial"/>
              <a:buNone/>
              <a:defRPr sz="3400" b="1" i="0" u="none" strike="noStrike" cap="none">
                <a:solidFill>
                  <a:schemeClr val="dk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3" name="Google Shape;493;p84"/>
          <p:cNvSpPr txBox="1">
            <a:spLocks noGrp="1"/>
          </p:cNvSpPr>
          <p:nvPr>
            <p:ph type="body" idx="4"/>
          </p:nvPr>
        </p:nvSpPr>
        <p:spPr>
          <a:xfrm>
            <a:off x="3563887" y="3924926"/>
            <a:ext cx="1984500" cy="418500"/>
          </a:xfrm>
          <a:prstGeom prst="rect">
            <a:avLst/>
          </a:prstGeom>
          <a:noFill/>
          <a:ln>
            <a:noFill/>
          </a:ln>
        </p:spPr>
        <p:txBody>
          <a:bodyPr spcFirstLastPara="1" wrap="square" lIns="91425" tIns="91425" rIns="91425" bIns="91425" anchor="t" anchorCtr="0"/>
          <a:lstStyle>
            <a:lvl1pPr marL="457200" marR="0" lvl="0" indent="-228600" algn="ctr" rtl="0">
              <a:lnSpc>
                <a:spcPct val="117647"/>
              </a:lnSpc>
              <a:spcBef>
                <a:spcPts val="0"/>
              </a:spcBef>
              <a:spcAft>
                <a:spcPts val="0"/>
              </a:spcAft>
              <a:buClr>
                <a:schemeClr val="accent1"/>
              </a:buClr>
              <a:buSzPts val="1600"/>
              <a:buFont typeface="Arial"/>
              <a:buNone/>
              <a:defRPr sz="3400" b="1" i="0" u="none" strike="noStrike" cap="none">
                <a:solidFill>
                  <a:schemeClr val="accent1"/>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4" name="Google Shape;494;p84"/>
          <p:cNvSpPr txBox="1">
            <a:spLocks noGrp="1"/>
          </p:cNvSpPr>
          <p:nvPr>
            <p:ph type="body" idx="5"/>
          </p:nvPr>
        </p:nvSpPr>
        <p:spPr>
          <a:xfrm>
            <a:off x="6300192" y="3924926"/>
            <a:ext cx="1984500" cy="408900"/>
          </a:xfrm>
          <a:prstGeom prst="rect">
            <a:avLst/>
          </a:prstGeom>
          <a:noFill/>
          <a:ln>
            <a:noFill/>
          </a:ln>
        </p:spPr>
        <p:txBody>
          <a:bodyPr spcFirstLastPara="1" wrap="square" lIns="91425" tIns="91425" rIns="91425" bIns="91425" anchor="t" anchorCtr="0"/>
          <a:lstStyle>
            <a:lvl1pPr marL="457200" marR="0" lvl="0" indent="-228600" algn="ctr" rtl="0">
              <a:lnSpc>
                <a:spcPct val="117647"/>
              </a:lnSpc>
              <a:spcBef>
                <a:spcPts val="0"/>
              </a:spcBef>
              <a:spcAft>
                <a:spcPts val="0"/>
              </a:spcAft>
              <a:buClr>
                <a:schemeClr val="accent2"/>
              </a:buClr>
              <a:buSzPts val="1600"/>
              <a:buFont typeface="Arial"/>
              <a:buNone/>
              <a:defRPr sz="3400" b="1" i="0" u="none" strike="noStrike" cap="none">
                <a:solidFill>
                  <a:schemeClr val="accent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5" name="Google Shape;495;p84"/>
          <p:cNvSpPr txBox="1">
            <a:spLocks noGrp="1"/>
          </p:cNvSpPr>
          <p:nvPr>
            <p:ph type="body" idx="6"/>
          </p:nvPr>
        </p:nvSpPr>
        <p:spPr>
          <a:xfrm>
            <a:off x="3582987" y="4425950"/>
            <a:ext cx="1990800" cy="979500"/>
          </a:xfrm>
          <a:prstGeom prst="rect">
            <a:avLst/>
          </a:prstGeom>
          <a:noFill/>
          <a:ln>
            <a:noFill/>
          </a:ln>
        </p:spPr>
        <p:txBody>
          <a:bodyPr spcFirstLastPara="1" wrap="square" lIns="91425" tIns="91425" rIns="91425" bIns="91425" anchor="t" anchorCtr="0"/>
          <a:lstStyle>
            <a:lvl1pPr marL="457200" marR="0" lvl="0" indent="-228600" algn="ctr" rtl="0">
              <a:lnSpc>
                <a:spcPct val="113333"/>
              </a:lnSpc>
              <a:spcBef>
                <a:spcPts val="0"/>
              </a:spcBef>
              <a:spcAft>
                <a:spcPts val="0"/>
              </a:spcAft>
              <a:buClr>
                <a:schemeClr val="dk1"/>
              </a:buClr>
              <a:buSzPts val="1600"/>
              <a:buFont typeface="Arial"/>
              <a:buNone/>
              <a:defRPr sz="1500" b="1" i="0" u="none" strike="noStrike" cap="none">
                <a:solidFill>
                  <a:schemeClr val="dk1"/>
                </a:solidFill>
                <a:latin typeface="Arial"/>
                <a:ea typeface="Arial"/>
                <a:cs typeface="Arial"/>
                <a:sym typeface="Arial"/>
              </a:defRPr>
            </a:lvl1pPr>
            <a:lvl2pPr marL="914400" marR="0" lvl="1" indent="-228600" algn="ctr" rtl="0">
              <a:lnSpc>
                <a:spcPct val="110000"/>
              </a:lnSpc>
              <a:spcBef>
                <a:spcPts val="800"/>
              </a:spcBef>
              <a:spcAft>
                <a:spcPts val="0"/>
              </a:spcAft>
              <a:buClr>
                <a:schemeClr val="lt2"/>
              </a:buClr>
              <a:buSzPts val="1600"/>
              <a:buFont typeface="Arial"/>
              <a:buNone/>
              <a:defRPr sz="10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6" name="Google Shape;496;p84"/>
          <p:cNvSpPr txBox="1">
            <a:spLocks noGrp="1"/>
          </p:cNvSpPr>
          <p:nvPr>
            <p:ph type="body" idx="7"/>
          </p:nvPr>
        </p:nvSpPr>
        <p:spPr>
          <a:xfrm>
            <a:off x="6307137" y="4425950"/>
            <a:ext cx="1990800" cy="979500"/>
          </a:xfrm>
          <a:prstGeom prst="rect">
            <a:avLst/>
          </a:prstGeom>
          <a:noFill/>
          <a:ln>
            <a:noFill/>
          </a:ln>
        </p:spPr>
        <p:txBody>
          <a:bodyPr spcFirstLastPara="1" wrap="square" lIns="91425" tIns="91425" rIns="91425" bIns="91425" anchor="t" anchorCtr="0"/>
          <a:lstStyle>
            <a:lvl1pPr marL="457200" marR="0" lvl="0" indent="-228600" algn="ctr" rtl="0">
              <a:lnSpc>
                <a:spcPct val="113333"/>
              </a:lnSpc>
              <a:spcBef>
                <a:spcPts val="0"/>
              </a:spcBef>
              <a:spcAft>
                <a:spcPts val="0"/>
              </a:spcAft>
              <a:buClr>
                <a:schemeClr val="accent2"/>
              </a:buClr>
              <a:buSzPts val="1600"/>
              <a:buFont typeface="Arial"/>
              <a:buNone/>
              <a:defRPr sz="1500" b="1" i="0" u="none" strike="noStrike" cap="none">
                <a:solidFill>
                  <a:schemeClr val="accent2"/>
                </a:solidFill>
                <a:latin typeface="Arial"/>
                <a:ea typeface="Arial"/>
                <a:cs typeface="Arial"/>
                <a:sym typeface="Arial"/>
              </a:defRPr>
            </a:lvl1pPr>
            <a:lvl2pPr marL="914400" marR="0" lvl="1" indent="-228600" algn="ctr" rtl="0">
              <a:lnSpc>
                <a:spcPct val="110000"/>
              </a:lnSpc>
              <a:spcBef>
                <a:spcPts val="800"/>
              </a:spcBef>
              <a:spcAft>
                <a:spcPts val="0"/>
              </a:spcAft>
              <a:buClr>
                <a:schemeClr val="lt2"/>
              </a:buClr>
              <a:buSzPts val="1600"/>
              <a:buFont typeface="Arial"/>
              <a:buNone/>
              <a:defRPr sz="10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497" name="Google Shape;497;p84"/>
          <p:cNvCxnSpPr/>
          <p:nvPr/>
        </p:nvCxnSpPr>
        <p:spPr>
          <a:xfrm>
            <a:off x="533400" y="6124575"/>
            <a:ext cx="8086800" cy="0"/>
          </a:xfrm>
          <a:prstGeom prst="straightConnector1">
            <a:avLst/>
          </a:prstGeom>
          <a:noFill/>
          <a:ln w="9525" cap="flat" cmpd="sng">
            <a:solidFill>
              <a:schemeClr val="dk2"/>
            </a:solidFill>
            <a:prstDash val="solid"/>
            <a:round/>
            <a:headEnd type="none" w="sm" len="sm"/>
            <a:tailEnd type="none" w="sm" len="sm"/>
          </a:ln>
        </p:spPr>
      </p:cxnSp>
      <p:sp>
        <p:nvSpPr>
          <p:cNvPr id="498" name="Google Shape;498;p84"/>
          <p:cNvSpPr txBox="1">
            <a:spLocks noGrp="1"/>
          </p:cNvSpPr>
          <p:nvPr>
            <p:ph type="body" idx="8"/>
          </p:nvPr>
        </p:nvSpPr>
        <p:spPr>
          <a:xfrm>
            <a:off x="5267325" y="6172200"/>
            <a:ext cx="3343200" cy="257100"/>
          </a:xfrm>
          <a:prstGeom prst="rect">
            <a:avLst/>
          </a:prstGeom>
          <a:noFill/>
          <a:ln>
            <a:noFill/>
          </a:ln>
        </p:spPr>
        <p:txBody>
          <a:bodyPr spcFirstLastPara="1" wrap="square" lIns="91425" tIns="91425" rIns="91425" bIns="91425" anchor="t" anchorCtr="0"/>
          <a:lstStyle>
            <a:lvl1pPr marL="457200" marR="0" lvl="0" indent="-228600" algn="r" rtl="0">
              <a:lnSpc>
                <a:spcPct val="150000"/>
              </a:lnSpc>
              <a:spcBef>
                <a:spcPts val="0"/>
              </a:spcBef>
              <a:spcAft>
                <a:spcPts val="0"/>
              </a:spcAft>
              <a:buClr>
                <a:srgbClr val="003057"/>
              </a:buClr>
              <a:buSzPts val="1600"/>
              <a:buFont typeface="Arial"/>
              <a:buNone/>
              <a:defRPr sz="600" b="0" i="0" u="none" strike="noStrike" cap="none">
                <a:solidFill>
                  <a:srgbClr val="003057"/>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9" name="Google Shape;499;p84"/>
          <p:cNvSpPr>
            <a:spLocks noGrp="1"/>
          </p:cNvSpPr>
          <p:nvPr>
            <p:ph type="pic" idx="9"/>
          </p:nvPr>
        </p:nvSpPr>
        <p:spPr>
          <a:xfrm>
            <a:off x="3537610" y="2514600"/>
            <a:ext cx="1984500" cy="1319100"/>
          </a:xfrm>
          <a:prstGeom prst="rect">
            <a:avLst/>
          </a:prstGeom>
          <a:solidFill>
            <a:srgbClr val="BBBBBB"/>
          </a:solidFill>
          <a:ln>
            <a:noFill/>
          </a:ln>
        </p:spPr>
        <p:txBody>
          <a:bodyPr spcFirstLastPara="1" wrap="square" lIns="91425" tIns="91425" rIns="91425" bIns="91425" anchor="ctr" anchorCtr="0"/>
          <a:lstStyle>
            <a:lvl1pPr marL="0" marR="0" lvl="0" indent="0" algn="ctr" rtl="0">
              <a:lnSpc>
                <a:spcPct val="114285"/>
              </a:lnSpc>
              <a:spcBef>
                <a:spcPts val="0"/>
              </a:spcBef>
              <a:spcAft>
                <a:spcPts val="0"/>
              </a:spcAft>
              <a:buClr>
                <a:schemeClr val="lt2"/>
              </a:buClr>
              <a:buSzPts val="1400"/>
              <a:buFont typeface="Arial"/>
              <a:buNone/>
              <a:defRPr sz="105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1143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0" name="Google Shape;500;p84"/>
          <p:cNvSpPr>
            <a:spLocks noGrp="1"/>
          </p:cNvSpPr>
          <p:nvPr>
            <p:ph type="pic" idx="13"/>
          </p:nvPr>
        </p:nvSpPr>
        <p:spPr>
          <a:xfrm>
            <a:off x="6280810" y="2514600"/>
            <a:ext cx="1984500" cy="1319100"/>
          </a:xfrm>
          <a:prstGeom prst="rect">
            <a:avLst/>
          </a:prstGeom>
          <a:solidFill>
            <a:srgbClr val="BBBBBB"/>
          </a:solidFill>
          <a:ln>
            <a:noFill/>
          </a:ln>
        </p:spPr>
        <p:txBody>
          <a:bodyPr spcFirstLastPara="1" wrap="square" lIns="91425" tIns="91425" rIns="91425" bIns="91425" anchor="ctr" anchorCtr="0"/>
          <a:lstStyle>
            <a:lvl1pPr marL="0" marR="0" lvl="0" indent="0" algn="ctr" rtl="0">
              <a:lnSpc>
                <a:spcPct val="114285"/>
              </a:lnSpc>
              <a:spcBef>
                <a:spcPts val="0"/>
              </a:spcBef>
              <a:spcAft>
                <a:spcPts val="0"/>
              </a:spcAft>
              <a:buClr>
                <a:schemeClr val="lt2"/>
              </a:buClr>
              <a:buSzPts val="1400"/>
              <a:buFont typeface="Arial"/>
              <a:buNone/>
              <a:defRPr sz="105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1143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1" name="Google Shape;501;p84"/>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Statement and Image Option2">
  <p:cSld name="Statement and Image Option2">
    <p:bg>
      <p:bgPr>
        <a:solidFill>
          <a:schemeClr val="accent6"/>
        </a:solidFill>
        <a:effectLst/>
      </p:bgPr>
    </p:bg>
    <p:spTree>
      <p:nvGrpSpPr>
        <p:cNvPr id="1" name="Shape 502"/>
        <p:cNvGrpSpPr/>
        <p:nvPr/>
      </p:nvGrpSpPr>
      <p:grpSpPr>
        <a:xfrm>
          <a:off x="0" y="0"/>
          <a:ext cx="0" cy="0"/>
          <a:chOff x="0" y="0"/>
          <a:chExt cx="0" cy="0"/>
        </a:xfrm>
      </p:grpSpPr>
      <p:sp>
        <p:nvSpPr>
          <p:cNvPr id="503" name="Google Shape;503;p85"/>
          <p:cNvSpPr txBox="1">
            <a:spLocks noGrp="1"/>
          </p:cNvSpPr>
          <p:nvPr>
            <p:ph type="title"/>
          </p:nvPr>
        </p:nvSpPr>
        <p:spPr>
          <a:xfrm>
            <a:off x="540000" y="418050"/>
            <a:ext cx="4470000" cy="11451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504" name="Google Shape;504;p85"/>
          <p:cNvSpPr txBox="1">
            <a:spLocks noGrp="1"/>
          </p:cNvSpPr>
          <p:nvPr>
            <p:ph type="body" idx="1"/>
          </p:nvPr>
        </p:nvSpPr>
        <p:spPr>
          <a:xfrm>
            <a:off x="540000" y="1695449"/>
            <a:ext cx="4511700" cy="3124200"/>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600"/>
              <a:buFont typeface="Arial"/>
              <a:buNone/>
              <a:defRPr sz="1200" b="0" i="1"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5" name="Google Shape;505;p85"/>
          <p:cNvSpPr>
            <a:spLocks noGrp="1"/>
          </p:cNvSpPr>
          <p:nvPr>
            <p:ph type="pic" idx="2"/>
          </p:nvPr>
        </p:nvSpPr>
        <p:spPr>
          <a:xfrm>
            <a:off x="5876925" y="0"/>
            <a:ext cx="3267000" cy="6858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lt2"/>
              </a:buClr>
              <a:buSzPts val="1400"/>
              <a:buFont typeface="Arial"/>
              <a:buNone/>
              <a:defRPr sz="11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1143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506" name="Google Shape;506;p85"/>
          <p:cNvPicPr preferRelativeResize="0"/>
          <p:nvPr/>
        </p:nvPicPr>
        <p:blipFill rotWithShape="1">
          <a:blip r:embed="rId2">
            <a:alphaModFix/>
          </a:blip>
          <a:srcRect/>
          <a:stretch/>
        </p:blipFill>
        <p:spPr>
          <a:xfrm>
            <a:off x="500410" y="6376789"/>
            <a:ext cx="918000" cy="279900"/>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Statement and Image Option4">
  <p:cSld name="Statement and Image Option4">
    <p:bg>
      <p:bgPr>
        <a:solidFill>
          <a:schemeClr val="lt1"/>
        </a:solidFill>
        <a:effectLst/>
      </p:bgPr>
    </p:bg>
    <p:spTree>
      <p:nvGrpSpPr>
        <p:cNvPr id="1" name="Shape 507"/>
        <p:cNvGrpSpPr/>
        <p:nvPr/>
      </p:nvGrpSpPr>
      <p:grpSpPr>
        <a:xfrm>
          <a:off x="0" y="0"/>
          <a:ext cx="0" cy="0"/>
          <a:chOff x="0" y="0"/>
          <a:chExt cx="0" cy="0"/>
        </a:xfrm>
      </p:grpSpPr>
      <p:sp>
        <p:nvSpPr>
          <p:cNvPr id="508" name="Google Shape;508;p86"/>
          <p:cNvSpPr txBox="1">
            <a:spLocks noGrp="1"/>
          </p:cNvSpPr>
          <p:nvPr>
            <p:ph type="title"/>
          </p:nvPr>
        </p:nvSpPr>
        <p:spPr>
          <a:xfrm>
            <a:off x="539999" y="418050"/>
            <a:ext cx="4517700" cy="11451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509" name="Google Shape;509;p86"/>
          <p:cNvSpPr txBox="1">
            <a:spLocks noGrp="1"/>
          </p:cNvSpPr>
          <p:nvPr>
            <p:ph type="body" idx="1"/>
          </p:nvPr>
        </p:nvSpPr>
        <p:spPr>
          <a:xfrm>
            <a:off x="539999" y="1695449"/>
            <a:ext cx="4517700" cy="3124200"/>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600"/>
              <a:buFont typeface="Arial"/>
              <a:buNone/>
              <a:defRPr sz="1200" b="0" i="1"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0" name="Google Shape;510;p86"/>
          <p:cNvSpPr>
            <a:spLocks noGrp="1"/>
          </p:cNvSpPr>
          <p:nvPr>
            <p:ph type="pic" idx="2"/>
          </p:nvPr>
        </p:nvSpPr>
        <p:spPr>
          <a:xfrm>
            <a:off x="5867400" y="0"/>
            <a:ext cx="3276600" cy="6858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lt2"/>
              </a:buClr>
              <a:buSzPts val="1400"/>
              <a:buFont typeface="Arial"/>
              <a:buNone/>
              <a:defRPr sz="11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1143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1" name="Google Shape;511;p86"/>
          <p:cNvSpPr txBox="1">
            <a:spLocks noGrp="1"/>
          </p:cNvSpPr>
          <p:nvPr>
            <p:ph type="body" idx="3"/>
          </p:nvPr>
        </p:nvSpPr>
        <p:spPr>
          <a:xfrm>
            <a:off x="542925" y="5838825"/>
            <a:ext cx="3581400" cy="457200"/>
          </a:xfrm>
          <a:prstGeom prst="rect">
            <a:avLst/>
          </a:prstGeom>
          <a:noFill/>
          <a:ln>
            <a:noFill/>
          </a:ln>
        </p:spPr>
        <p:txBody>
          <a:bodyPr spcFirstLastPara="1" wrap="square" lIns="91425" tIns="91425" rIns="91425" bIns="91425" anchor="t" anchorCtr="0"/>
          <a:lstStyle>
            <a:lvl1pPr marL="457200" marR="0" lvl="0" indent="-228600" algn="l" rtl="0">
              <a:lnSpc>
                <a:spcPct val="118181"/>
              </a:lnSpc>
              <a:spcBef>
                <a:spcPts val="0"/>
              </a:spcBef>
              <a:spcAft>
                <a:spcPts val="0"/>
              </a:spcAft>
              <a:buClr>
                <a:schemeClr val="dk1"/>
              </a:buClr>
              <a:buSzPts val="1600"/>
              <a:buFont typeface="Arial"/>
              <a:buNone/>
              <a:defRPr sz="1100" b="0" i="0" u="none" strike="noStrike" cap="none">
                <a:solidFill>
                  <a:schemeClr val="dk1"/>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512" name="Google Shape;512;p86"/>
          <p:cNvPicPr preferRelativeResize="0"/>
          <p:nvPr/>
        </p:nvPicPr>
        <p:blipFill rotWithShape="1">
          <a:blip r:embed="rId2">
            <a:alphaModFix/>
          </a:blip>
          <a:srcRect/>
          <a:stretch/>
        </p:blipFill>
        <p:spPr>
          <a:xfrm>
            <a:off x="500410" y="6376789"/>
            <a:ext cx="918000" cy="279900"/>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Product Page">
  <p:cSld name="Product Page">
    <p:spTree>
      <p:nvGrpSpPr>
        <p:cNvPr id="1" name="Shape 513"/>
        <p:cNvGrpSpPr/>
        <p:nvPr/>
      </p:nvGrpSpPr>
      <p:grpSpPr>
        <a:xfrm>
          <a:off x="0" y="0"/>
          <a:ext cx="0" cy="0"/>
          <a:chOff x="0" y="0"/>
          <a:chExt cx="0" cy="0"/>
        </a:xfrm>
      </p:grpSpPr>
      <p:sp>
        <p:nvSpPr>
          <p:cNvPr id="514" name="Google Shape;514;p87"/>
          <p:cNvSpPr txBox="1">
            <a:spLocks noGrp="1"/>
          </p:cNvSpPr>
          <p:nvPr>
            <p:ph type="title"/>
          </p:nvPr>
        </p:nvSpPr>
        <p:spPr>
          <a:xfrm>
            <a:off x="540000" y="417600"/>
            <a:ext cx="5956200" cy="5253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515" name="Google Shape;515;p87"/>
          <p:cNvSpPr/>
          <p:nvPr/>
        </p:nvSpPr>
        <p:spPr>
          <a:xfrm>
            <a:off x="542925" y="1752600"/>
            <a:ext cx="4857900" cy="44673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516" name="Google Shape;516;p87"/>
          <p:cNvSpPr txBox="1">
            <a:spLocks noGrp="1"/>
          </p:cNvSpPr>
          <p:nvPr>
            <p:ph type="body" idx="1"/>
          </p:nvPr>
        </p:nvSpPr>
        <p:spPr>
          <a:xfrm>
            <a:off x="790575" y="1943100"/>
            <a:ext cx="4257600" cy="3162300"/>
          </a:xfrm>
          <a:prstGeom prst="rect">
            <a:avLst/>
          </a:prstGeom>
          <a:noFill/>
          <a:ln>
            <a:noFill/>
          </a:ln>
        </p:spPr>
        <p:txBody>
          <a:bodyPr spcFirstLastPara="1" wrap="square" lIns="91425" tIns="91425" rIns="91425" bIns="91425" anchor="t" anchorCtr="0"/>
          <a:lstStyle>
            <a:lvl1pPr marL="457200" marR="0" lvl="0" indent="-228600" algn="l" rtl="0">
              <a:lnSpc>
                <a:spcPct val="115384"/>
              </a:lnSpc>
              <a:spcBef>
                <a:spcPts val="0"/>
              </a:spcBef>
              <a:spcAft>
                <a:spcPts val="0"/>
              </a:spcAft>
              <a:buClr>
                <a:schemeClr val="lt1"/>
              </a:buClr>
              <a:buSzPts val="1600"/>
              <a:buFont typeface="Arial"/>
              <a:buNone/>
              <a:defRPr sz="1300" b="0" i="0" u="none" strike="noStrike" cap="none">
                <a:solidFill>
                  <a:schemeClr val="lt1"/>
                </a:solidFill>
                <a:latin typeface="Arial"/>
                <a:ea typeface="Arial"/>
                <a:cs typeface="Arial"/>
                <a:sym typeface="Arial"/>
              </a:defRPr>
            </a:lvl1pPr>
            <a:lvl2pPr marL="914400" marR="0" lvl="1" indent="-292100" algn="l" rtl="0">
              <a:lnSpc>
                <a:spcPct val="130000"/>
              </a:lnSpc>
              <a:spcBef>
                <a:spcPts val="0"/>
              </a:spcBef>
              <a:spcAft>
                <a:spcPts val="0"/>
              </a:spcAft>
              <a:buClr>
                <a:schemeClr val="lt2"/>
              </a:buClr>
              <a:buSzPts val="1000"/>
              <a:buFont typeface="Arial"/>
              <a:buChar char="•"/>
              <a:defRPr sz="1000" b="0" i="0" u="none" strike="noStrike" cap="none">
                <a:solidFill>
                  <a:schemeClr val="lt1"/>
                </a:solidFill>
                <a:latin typeface="Arial"/>
                <a:ea typeface="Arial"/>
                <a:cs typeface="Arial"/>
                <a:sym typeface="Arial"/>
              </a:defRPr>
            </a:lvl2pPr>
            <a:lvl3pPr marL="1371600" marR="0" lvl="2" indent="-292100" algn="l" rtl="0">
              <a:lnSpc>
                <a:spcPct val="130000"/>
              </a:lnSpc>
              <a:spcBef>
                <a:spcPts val="567"/>
              </a:spcBef>
              <a:spcAft>
                <a:spcPts val="0"/>
              </a:spcAft>
              <a:buClr>
                <a:schemeClr val="accent4"/>
              </a:buClr>
              <a:buSzPts val="1000"/>
              <a:buFont typeface="Arial"/>
              <a:buChar char="‒"/>
              <a:defRPr sz="1000" b="0" i="0" u="none" strike="noStrike" cap="none">
                <a:solidFill>
                  <a:schemeClr val="lt1"/>
                </a:solidFill>
                <a:latin typeface="Arial"/>
                <a:ea typeface="Arial"/>
                <a:cs typeface="Arial"/>
                <a:sym typeface="Arial"/>
              </a:defRPr>
            </a:lvl3pPr>
            <a:lvl4pPr marL="1828800" marR="0" lvl="3" indent="-228600" algn="l" rtl="0">
              <a:lnSpc>
                <a:spcPct val="130000"/>
              </a:lnSpc>
              <a:spcBef>
                <a:spcPts val="567"/>
              </a:spcBef>
              <a:spcAft>
                <a:spcPts val="0"/>
              </a:spcAft>
              <a:buClr>
                <a:schemeClr val="dk1"/>
              </a:buClr>
              <a:buSzPts val="1200"/>
              <a:buFont typeface="Arial"/>
              <a:buNone/>
              <a:defRPr sz="1000" b="0" i="0" u="none" strike="noStrike" cap="none">
                <a:solidFill>
                  <a:schemeClr val="lt1"/>
                </a:solidFill>
                <a:latin typeface="Arial"/>
                <a:ea typeface="Arial"/>
                <a:cs typeface="Arial"/>
                <a:sym typeface="Arial"/>
              </a:defRPr>
            </a:lvl4pPr>
            <a:lvl5pPr marL="2286000" marR="0" lvl="4" indent="-292100" algn="l" rtl="0">
              <a:lnSpc>
                <a:spcPct val="130000"/>
              </a:lnSpc>
              <a:spcBef>
                <a:spcPts val="567"/>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5pPr>
            <a:lvl6pPr marL="2743200" marR="0" lvl="5" indent="-355600" algn="l" rtl="0">
              <a:lnSpc>
                <a:spcPct val="100000"/>
              </a:lnSpc>
              <a:spcBef>
                <a:spcPts val="567"/>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7" name="Google Shape;517;p87"/>
          <p:cNvSpPr/>
          <p:nvPr/>
        </p:nvSpPr>
        <p:spPr>
          <a:xfrm>
            <a:off x="5524500" y="3324225"/>
            <a:ext cx="3096600" cy="28956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518" name="Google Shape;518;p87"/>
          <p:cNvSpPr>
            <a:spLocks noGrp="1"/>
          </p:cNvSpPr>
          <p:nvPr>
            <p:ph type="pic" idx="2"/>
          </p:nvPr>
        </p:nvSpPr>
        <p:spPr>
          <a:xfrm>
            <a:off x="5524500" y="1752600"/>
            <a:ext cx="3096000" cy="15717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90000"/>
              </a:lnSpc>
              <a:spcBef>
                <a:spcPts val="0"/>
              </a:spcBef>
              <a:spcAft>
                <a:spcPts val="0"/>
              </a:spcAft>
              <a:buClr>
                <a:schemeClr val="lt2"/>
              </a:buClr>
              <a:buSzPts val="1400"/>
              <a:buFont typeface="Arial"/>
              <a:buNone/>
              <a:defRPr sz="10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1143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9" name="Google Shape;519;p87"/>
          <p:cNvSpPr txBox="1">
            <a:spLocks noGrp="1"/>
          </p:cNvSpPr>
          <p:nvPr>
            <p:ph type="body" idx="3"/>
          </p:nvPr>
        </p:nvSpPr>
        <p:spPr>
          <a:xfrm>
            <a:off x="5663789" y="3457573"/>
            <a:ext cx="2756400" cy="2390700"/>
          </a:xfrm>
          <a:prstGeom prst="rect">
            <a:avLst/>
          </a:prstGeom>
          <a:noFill/>
          <a:ln>
            <a:noFill/>
          </a:ln>
        </p:spPr>
        <p:txBody>
          <a:bodyPr spcFirstLastPara="1" wrap="square" lIns="91425" tIns="91425" rIns="91425" bIns="91425" anchor="t" anchorCtr="0"/>
          <a:lstStyle>
            <a:lvl1pPr marL="457200" marR="0" lvl="0" indent="-228600" algn="l" rtl="0">
              <a:lnSpc>
                <a:spcPct val="122222"/>
              </a:lnSpc>
              <a:spcBef>
                <a:spcPts val="600"/>
              </a:spcBef>
              <a:spcAft>
                <a:spcPts val="0"/>
              </a:spcAft>
              <a:buClr>
                <a:schemeClr val="dk2"/>
              </a:buClr>
              <a:buSzPts val="1600"/>
              <a:buFont typeface="Arial"/>
              <a:buNone/>
              <a:defRPr sz="900" b="1" i="0" u="none" strike="noStrike" cap="none">
                <a:solidFill>
                  <a:schemeClr val="dk2"/>
                </a:solidFill>
                <a:latin typeface="Arial"/>
                <a:ea typeface="Arial"/>
                <a:cs typeface="Arial"/>
                <a:sym typeface="Arial"/>
              </a:defRPr>
            </a:lvl1pPr>
            <a:lvl2pPr marL="914400" marR="0" lvl="1" indent="-285750" algn="l" rtl="0">
              <a:lnSpc>
                <a:spcPct val="122222"/>
              </a:lnSpc>
              <a:spcBef>
                <a:spcPts val="600"/>
              </a:spcBef>
              <a:spcAft>
                <a:spcPts val="0"/>
              </a:spcAft>
              <a:buClr>
                <a:schemeClr val="dk2"/>
              </a:buClr>
              <a:buSzPts val="900"/>
              <a:buFont typeface="Arial"/>
              <a:buChar char="•"/>
              <a:defRPr sz="900" b="0" i="0" u="none" strike="noStrike" cap="none">
                <a:solidFill>
                  <a:schemeClr val="dk2"/>
                </a:solidFill>
                <a:latin typeface="Arial"/>
                <a:ea typeface="Arial"/>
                <a:cs typeface="Arial"/>
                <a:sym typeface="Arial"/>
              </a:defRPr>
            </a:lvl2pPr>
            <a:lvl3pPr marL="1371600" marR="0" lvl="2" indent="-292100" algn="l" rtl="0">
              <a:lnSpc>
                <a:spcPct val="130000"/>
              </a:lnSpc>
              <a:spcBef>
                <a:spcPts val="0"/>
              </a:spcBef>
              <a:spcAft>
                <a:spcPts val="0"/>
              </a:spcAft>
              <a:buClr>
                <a:schemeClr val="accent4"/>
              </a:buClr>
              <a:buSzPts val="1000"/>
              <a:buFont typeface="Arial"/>
              <a:buChar char="‒"/>
              <a:defRPr sz="1000" b="0" i="0" u="none" strike="noStrike" cap="none">
                <a:solidFill>
                  <a:schemeClr val="lt1"/>
                </a:solidFill>
                <a:latin typeface="Arial"/>
                <a:ea typeface="Arial"/>
                <a:cs typeface="Arial"/>
                <a:sym typeface="Arial"/>
              </a:defRPr>
            </a:lvl3pPr>
            <a:lvl4pPr marL="1828800" marR="0" lvl="3" indent="-228600" algn="l" rtl="0">
              <a:lnSpc>
                <a:spcPct val="130000"/>
              </a:lnSpc>
              <a:spcBef>
                <a:spcPts val="567"/>
              </a:spcBef>
              <a:spcAft>
                <a:spcPts val="0"/>
              </a:spcAft>
              <a:buClr>
                <a:schemeClr val="dk1"/>
              </a:buClr>
              <a:buSzPts val="1200"/>
              <a:buFont typeface="Arial"/>
              <a:buNone/>
              <a:defRPr sz="1000" b="0" i="0" u="none" strike="noStrike" cap="none">
                <a:solidFill>
                  <a:schemeClr val="lt1"/>
                </a:solidFill>
                <a:latin typeface="Arial"/>
                <a:ea typeface="Arial"/>
                <a:cs typeface="Arial"/>
                <a:sym typeface="Arial"/>
              </a:defRPr>
            </a:lvl4pPr>
            <a:lvl5pPr marL="2286000" marR="0" lvl="4" indent="-292100" algn="l" rtl="0">
              <a:lnSpc>
                <a:spcPct val="130000"/>
              </a:lnSpc>
              <a:spcBef>
                <a:spcPts val="567"/>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5pPr>
            <a:lvl6pPr marL="2743200" marR="0" lvl="5" indent="-355600" algn="l" rtl="0">
              <a:lnSpc>
                <a:spcPct val="100000"/>
              </a:lnSpc>
              <a:spcBef>
                <a:spcPts val="567"/>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0" name="Google Shape;520;p87"/>
          <p:cNvSpPr txBox="1">
            <a:spLocks noGrp="1"/>
          </p:cNvSpPr>
          <p:nvPr>
            <p:ph type="body" idx="4"/>
          </p:nvPr>
        </p:nvSpPr>
        <p:spPr>
          <a:xfrm>
            <a:off x="542925" y="1076325"/>
            <a:ext cx="4381500" cy="3999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accent1"/>
              </a:buClr>
              <a:buSzPts val="1600"/>
              <a:buFont typeface="Arial"/>
              <a:buNone/>
              <a:defRPr sz="1500" b="1" i="0" u="none" strike="noStrike" cap="none">
                <a:solidFill>
                  <a:schemeClr val="accent1"/>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1" name="Google Shape;521;p87"/>
          <p:cNvSpPr>
            <a:spLocks noGrp="1"/>
          </p:cNvSpPr>
          <p:nvPr>
            <p:ph type="pic" idx="5"/>
          </p:nvPr>
        </p:nvSpPr>
        <p:spPr>
          <a:xfrm>
            <a:off x="6743700" y="561975"/>
            <a:ext cx="1857300" cy="466800"/>
          </a:xfrm>
          <a:prstGeom prst="rect">
            <a:avLst/>
          </a:prstGeom>
          <a:solidFill>
            <a:srgbClr val="CCCCCC"/>
          </a:solidFill>
          <a:ln>
            <a:noFill/>
          </a:ln>
        </p:spPr>
        <p:txBody>
          <a:bodyPr spcFirstLastPara="1" wrap="square" lIns="91425" tIns="91425" rIns="91425" bIns="91425" anchor="t" anchorCtr="0"/>
          <a:lstStyle>
            <a:lvl1pPr marL="0" marR="0" lvl="0" indent="0" algn="ctr" rtl="0">
              <a:lnSpc>
                <a:spcPct val="237500"/>
              </a:lnSpc>
              <a:spcBef>
                <a:spcPts val="0"/>
              </a:spcBef>
              <a:spcAft>
                <a:spcPts val="0"/>
              </a:spcAft>
              <a:buClr>
                <a:schemeClr val="lt2"/>
              </a:buClr>
              <a:buSzPts val="1400"/>
              <a:buFont typeface="Arial"/>
              <a:buNone/>
              <a:defRPr sz="8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1143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2" name="Google Shape;522;p87"/>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Divider Option 3">
  <p:cSld name="Divider Option 3">
    <p:bg>
      <p:bgPr>
        <a:blipFill rotWithShape="1">
          <a:blip r:embed="rId2">
            <a:alphaModFix/>
          </a:blip>
          <a:stretch>
            <a:fillRect/>
          </a:stretch>
        </a:blipFill>
        <a:effectLst/>
      </p:bgPr>
    </p:bg>
    <p:spTree>
      <p:nvGrpSpPr>
        <p:cNvPr id="1" name="Shape 523"/>
        <p:cNvGrpSpPr/>
        <p:nvPr/>
      </p:nvGrpSpPr>
      <p:grpSpPr>
        <a:xfrm>
          <a:off x="0" y="0"/>
          <a:ext cx="0" cy="0"/>
          <a:chOff x="0" y="0"/>
          <a:chExt cx="0" cy="0"/>
        </a:xfrm>
      </p:grpSpPr>
      <p:sp>
        <p:nvSpPr>
          <p:cNvPr id="524" name="Google Shape;524;p88"/>
          <p:cNvSpPr/>
          <p:nvPr/>
        </p:nvSpPr>
        <p:spPr>
          <a:xfrm>
            <a:off x="1971675" y="784222"/>
            <a:ext cx="5210100" cy="5422200"/>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525" name="Google Shape;525;p88"/>
          <p:cNvSpPr txBox="1">
            <a:spLocks noGrp="1"/>
          </p:cNvSpPr>
          <p:nvPr>
            <p:ph type="ctrTitle"/>
          </p:nvPr>
        </p:nvSpPr>
        <p:spPr>
          <a:xfrm>
            <a:off x="2430000" y="2973600"/>
            <a:ext cx="4284000" cy="1044000"/>
          </a:xfrm>
          <a:prstGeom prst="rect">
            <a:avLst/>
          </a:prstGeom>
          <a:noFill/>
          <a:ln>
            <a:noFill/>
          </a:ln>
        </p:spPr>
        <p:txBody>
          <a:bodyPr spcFirstLastPara="1" wrap="square" lIns="91425" tIns="91425" rIns="91425" bIns="91425" anchor="ctr" anchorCtr="0"/>
          <a:lstStyle>
            <a:lvl1pPr marL="0" marR="0" lvl="0" indent="0" algn="ctr" rtl="0">
              <a:lnSpc>
                <a:spcPct val="105882"/>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Final Slide Option2" type="blank">
  <p:cSld name="BLANK">
    <p:bg>
      <p:bgPr>
        <a:solidFill>
          <a:schemeClr val="accent6"/>
        </a:solidFill>
        <a:effectLst/>
      </p:bgPr>
    </p:bg>
    <p:spTree>
      <p:nvGrpSpPr>
        <p:cNvPr id="1" name="Shape 526"/>
        <p:cNvGrpSpPr/>
        <p:nvPr/>
      </p:nvGrpSpPr>
      <p:grpSpPr>
        <a:xfrm>
          <a:off x="0" y="0"/>
          <a:ext cx="0" cy="0"/>
          <a:chOff x="0" y="0"/>
          <a:chExt cx="0" cy="0"/>
        </a:xfrm>
      </p:grpSpPr>
      <p:pic>
        <p:nvPicPr>
          <p:cNvPr id="527" name="Google Shape;527;p89"/>
          <p:cNvPicPr preferRelativeResize="0"/>
          <p:nvPr/>
        </p:nvPicPr>
        <p:blipFill rotWithShape="1">
          <a:blip r:embed="rId2">
            <a:alphaModFix/>
          </a:blip>
          <a:srcRect/>
          <a:stretch/>
        </p:blipFill>
        <p:spPr>
          <a:xfrm>
            <a:off x="2900930" y="3558921"/>
            <a:ext cx="3380100" cy="216300"/>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Slide Option3">
  <p:cSld name="Title Slide Option3">
    <p:bg>
      <p:bgPr>
        <a:solidFill>
          <a:schemeClr val="accent4"/>
        </a:solidFill>
        <a:effectLst/>
      </p:bgPr>
    </p:bg>
    <p:spTree>
      <p:nvGrpSpPr>
        <p:cNvPr id="1" name="Shape 528"/>
        <p:cNvGrpSpPr/>
        <p:nvPr/>
      </p:nvGrpSpPr>
      <p:grpSpPr>
        <a:xfrm>
          <a:off x="0" y="0"/>
          <a:ext cx="0" cy="0"/>
          <a:chOff x="0" y="0"/>
          <a:chExt cx="0" cy="0"/>
        </a:xfrm>
      </p:grpSpPr>
      <p:pic>
        <p:nvPicPr>
          <p:cNvPr id="529" name="Google Shape;529;p90"/>
          <p:cNvPicPr preferRelativeResize="0"/>
          <p:nvPr/>
        </p:nvPicPr>
        <p:blipFill rotWithShape="1">
          <a:blip r:embed="rId2">
            <a:alphaModFix/>
          </a:blip>
          <a:srcRect/>
          <a:stretch/>
        </p:blipFill>
        <p:spPr>
          <a:xfrm>
            <a:off x="460375" y="409958"/>
            <a:ext cx="1144800" cy="809400"/>
          </a:xfrm>
          <a:prstGeom prst="rect">
            <a:avLst/>
          </a:prstGeom>
          <a:noFill/>
          <a:ln>
            <a:noFill/>
          </a:ln>
        </p:spPr>
      </p:pic>
      <p:sp>
        <p:nvSpPr>
          <p:cNvPr id="530" name="Google Shape;530;p90"/>
          <p:cNvSpPr txBox="1">
            <a:spLocks noGrp="1"/>
          </p:cNvSpPr>
          <p:nvPr>
            <p:ph type="ctrTitle"/>
          </p:nvPr>
        </p:nvSpPr>
        <p:spPr>
          <a:xfrm>
            <a:off x="447675" y="1681200"/>
            <a:ext cx="3733800" cy="1977600"/>
          </a:xfrm>
          <a:prstGeom prst="rect">
            <a:avLst/>
          </a:prstGeom>
          <a:noFill/>
          <a:ln>
            <a:noFill/>
          </a:ln>
        </p:spPr>
        <p:txBody>
          <a:bodyPr spcFirstLastPara="1" wrap="square" lIns="91425" tIns="91425" rIns="91425" bIns="91425" anchor="t" anchorCtr="0"/>
          <a:lstStyle>
            <a:lvl1pPr marL="0" marR="0" lvl="0" indent="0" algn="l" rtl="0">
              <a:lnSpc>
                <a:spcPct val="116666"/>
              </a:lnSpc>
              <a:spcBef>
                <a:spcPts val="0"/>
              </a:spcBef>
              <a:spcAft>
                <a:spcPts val="0"/>
              </a:spcAft>
              <a:buClr>
                <a:schemeClr val="lt1"/>
              </a:buClr>
              <a:buSzPts val="1400"/>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531" name="Google Shape;531;p90"/>
          <p:cNvSpPr txBox="1">
            <a:spLocks noGrp="1"/>
          </p:cNvSpPr>
          <p:nvPr>
            <p:ph type="subTitle" idx="1"/>
          </p:nvPr>
        </p:nvSpPr>
        <p:spPr>
          <a:xfrm>
            <a:off x="446400" y="4057200"/>
            <a:ext cx="3444000" cy="1130700"/>
          </a:xfrm>
          <a:prstGeom prst="rect">
            <a:avLst/>
          </a:prstGeom>
          <a:noFill/>
          <a:ln>
            <a:noFill/>
          </a:ln>
        </p:spPr>
        <p:txBody>
          <a:bodyPr spcFirstLastPara="1" wrap="square" lIns="91425" tIns="91425" rIns="91425" bIns="91425" anchor="t" anchorCtr="0"/>
          <a:lstStyle>
            <a:lvl1pPr marL="0" marR="0" lvl="0" indent="0" algn="l" rtl="0">
              <a:lnSpc>
                <a:spcPct val="133333"/>
              </a:lnSpc>
              <a:spcBef>
                <a:spcPts val="0"/>
              </a:spcBef>
              <a:spcAft>
                <a:spcPts val="0"/>
              </a:spcAft>
              <a:buClr>
                <a:schemeClr val="accent6"/>
              </a:buClr>
              <a:buSzPts val="1600"/>
              <a:buFont typeface="Arial"/>
              <a:buNone/>
              <a:defRPr sz="1800" b="0" i="0" u="none" strike="noStrike" cap="none">
                <a:solidFill>
                  <a:schemeClr val="accent6"/>
                </a:solidFill>
                <a:latin typeface="Arial"/>
                <a:ea typeface="Arial"/>
                <a:cs typeface="Arial"/>
                <a:sym typeface="Arial"/>
              </a:defRPr>
            </a:lvl1pPr>
            <a:lvl2pPr marL="457200" marR="0" lvl="1" indent="0" algn="ctr" rtl="0">
              <a:lnSpc>
                <a:spcPct val="118750"/>
              </a:lnSpc>
              <a:spcBef>
                <a:spcPts val="0"/>
              </a:spcBef>
              <a:spcAft>
                <a:spcPts val="0"/>
              </a:spcAft>
              <a:buClr>
                <a:schemeClr val="lt2"/>
              </a:buClr>
              <a:buSzPts val="1600"/>
              <a:buFont typeface="Arial"/>
              <a:buNone/>
              <a:defRPr sz="1600" b="0" i="0" u="none" strike="noStrike" cap="none">
                <a:solidFill>
                  <a:srgbClr val="88AABF"/>
                </a:solidFill>
                <a:latin typeface="Arial"/>
                <a:ea typeface="Arial"/>
                <a:cs typeface="Arial"/>
                <a:sym typeface="Arial"/>
              </a:defRPr>
            </a:lvl2pPr>
            <a:lvl3pPr marL="914400" marR="0" lvl="2" indent="0" algn="ctr" rtl="0">
              <a:lnSpc>
                <a:spcPct val="118750"/>
              </a:lnSpc>
              <a:spcBef>
                <a:spcPts val="0"/>
              </a:spcBef>
              <a:spcAft>
                <a:spcPts val="0"/>
              </a:spcAft>
              <a:buClr>
                <a:schemeClr val="accent4"/>
              </a:buClr>
              <a:buSzPts val="1600"/>
              <a:buFont typeface="Arial"/>
              <a:buNone/>
              <a:defRPr sz="1600" b="0" i="0" u="none" strike="noStrike" cap="none">
                <a:solidFill>
                  <a:srgbClr val="88AABF"/>
                </a:solidFill>
                <a:latin typeface="Arial"/>
                <a:ea typeface="Arial"/>
                <a:cs typeface="Arial"/>
                <a:sym typeface="Arial"/>
              </a:defRPr>
            </a:lvl3pPr>
            <a:lvl4pPr marL="1371600" marR="0" lvl="3" indent="0" algn="ctr" rtl="0">
              <a:lnSpc>
                <a:spcPct val="125000"/>
              </a:lnSpc>
              <a:spcBef>
                <a:spcPts val="0"/>
              </a:spcBef>
              <a:spcAft>
                <a:spcPts val="0"/>
              </a:spcAft>
              <a:buClr>
                <a:schemeClr val="dk1"/>
              </a:buClr>
              <a:buSzPts val="1200"/>
              <a:buFont typeface="Arial"/>
              <a:buNone/>
              <a:defRPr sz="1200" b="0" i="0" u="none" strike="noStrike" cap="none">
                <a:solidFill>
                  <a:srgbClr val="88AABF"/>
                </a:solidFill>
                <a:latin typeface="Arial"/>
                <a:ea typeface="Arial"/>
                <a:cs typeface="Arial"/>
                <a:sym typeface="Arial"/>
              </a:defRPr>
            </a:lvl4pPr>
            <a:lvl5pPr marL="1828800" marR="0" lvl="4" indent="0" algn="ctr" rtl="0">
              <a:lnSpc>
                <a:spcPct val="100000"/>
              </a:lnSpc>
              <a:spcBef>
                <a:spcPts val="850"/>
              </a:spcBef>
              <a:spcAft>
                <a:spcPts val="0"/>
              </a:spcAft>
              <a:buClr>
                <a:srgbClr val="88AABF"/>
              </a:buClr>
              <a:buSzPts val="1800"/>
              <a:buFont typeface="Arial"/>
              <a:buNone/>
              <a:defRPr sz="1800" b="0" i="0" u="none" strike="noStrike" cap="none">
                <a:solidFill>
                  <a:srgbClr val="88AABF"/>
                </a:solidFill>
                <a:latin typeface="Arial"/>
                <a:ea typeface="Arial"/>
                <a:cs typeface="Arial"/>
                <a:sym typeface="Arial"/>
              </a:defRPr>
            </a:lvl5pPr>
            <a:lvl6pPr marL="2286000" marR="0" lvl="5" indent="0" algn="ctr" rtl="0">
              <a:lnSpc>
                <a:spcPct val="100000"/>
              </a:lnSpc>
              <a:spcBef>
                <a:spcPts val="400"/>
              </a:spcBef>
              <a:spcAft>
                <a:spcPts val="0"/>
              </a:spcAft>
              <a:buClr>
                <a:srgbClr val="88AABF"/>
              </a:buClr>
              <a:buSzPts val="2000"/>
              <a:buFont typeface="Arial"/>
              <a:buNone/>
              <a:defRPr sz="2000" b="0" i="0" u="none" strike="noStrike" cap="none">
                <a:solidFill>
                  <a:srgbClr val="88AABF"/>
                </a:solidFill>
                <a:latin typeface="Arial"/>
                <a:ea typeface="Arial"/>
                <a:cs typeface="Arial"/>
                <a:sym typeface="Arial"/>
              </a:defRPr>
            </a:lvl6pPr>
            <a:lvl7pPr marL="2743200" marR="0" lvl="6" indent="0" algn="ctr" rtl="0">
              <a:lnSpc>
                <a:spcPct val="100000"/>
              </a:lnSpc>
              <a:spcBef>
                <a:spcPts val="400"/>
              </a:spcBef>
              <a:spcAft>
                <a:spcPts val="0"/>
              </a:spcAft>
              <a:buClr>
                <a:srgbClr val="88AABF"/>
              </a:buClr>
              <a:buSzPts val="2000"/>
              <a:buFont typeface="Arial"/>
              <a:buNone/>
              <a:defRPr sz="2000" b="0" i="0" u="none" strike="noStrike" cap="none">
                <a:solidFill>
                  <a:srgbClr val="88AABF"/>
                </a:solidFill>
                <a:latin typeface="Arial"/>
                <a:ea typeface="Arial"/>
                <a:cs typeface="Arial"/>
                <a:sym typeface="Arial"/>
              </a:defRPr>
            </a:lvl7pPr>
            <a:lvl8pPr marL="3200400" marR="0" lvl="7" indent="0" algn="ctr" rtl="0">
              <a:lnSpc>
                <a:spcPct val="100000"/>
              </a:lnSpc>
              <a:spcBef>
                <a:spcPts val="400"/>
              </a:spcBef>
              <a:spcAft>
                <a:spcPts val="0"/>
              </a:spcAft>
              <a:buClr>
                <a:srgbClr val="88AABF"/>
              </a:buClr>
              <a:buSzPts val="2000"/>
              <a:buFont typeface="Arial"/>
              <a:buNone/>
              <a:defRPr sz="2000" b="0" i="0" u="none" strike="noStrike" cap="none">
                <a:solidFill>
                  <a:srgbClr val="88AABF"/>
                </a:solidFill>
                <a:latin typeface="Arial"/>
                <a:ea typeface="Arial"/>
                <a:cs typeface="Arial"/>
                <a:sym typeface="Arial"/>
              </a:defRPr>
            </a:lvl8pPr>
            <a:lvl9pPr marL="3657600" marR="0" lvl="8" indent="0" algn="ctr" rtl="0">
              <a:lnSpc>
                <a:spcPct val="100000"/>
              </a:lnSpc>
              <a:spcBef>
                <a:spcPts val="400"/>
              </a:spcBef>
              <a:spcAft>
                <a:spcPts val="0"/>
              </a:spcAft>
              <a:buClr>
                <a:srgbClr val="88AABF"/>
              </a:buClr>
              <a:buSzPts val="2000"/>
              <a:buFont typeface="Arial"/>
              <a:buNone/>
              <a:defRPr sz="2000" b="0" i="0" u="none" strike="noStrike" cap="none">
                <a:solidFill>
                  <a:srgbClr val="88AABF"/>
                </a:solidFill>
                <a:latin typeface="Arial"/>
                <a:ea typeface="Arial"/>
                <a:cs typeface="Arial"/>
                <a:sym typeface="Arial"/>
              </a:defRPr>
            </a:lvl9pPr>
          </a:lstStyle>
          <a:p>
            <a:endParaRPr/>
          </a:p>
        </p:txBody>
      </p:sp>
      <p:sp>
        <p:nvSpPr>
          <p:cNvPr id="532" name="Google Shape;532;p90"/>
          <p:cNvSpPr txBox="1">
            <a:spLocks noGrp="1"/>
          </p:cNvSpPr>
          <p:nvPr>
            <p:ph type="body" idx="2"/>
          </p:nvPr>
        </p:nvSpPr>
        <p:spPr>
          <a:xfrm>
            <a:off x="444522" y="6265862"/>
            <a:ext cx="3965700" cy="285900"/>
          </a:xfrm>
          <a:prstGeom prst="rect">
            <a:avLst/>
          </a:prstGeom>
          <a:noFill/>
          <a:ln>
            <a:noFill/>
          </a:ln>
        </p:spPr>
        <p:txBody>
          <a:bodyPr spcFirstLastPara="1" wrap="square" lIns="91425" tIns="91425" rIns="91425" bIns="91425" anchor="t" anchorCtr="0"/>
          <a:lstStyle>
            <a:lvl1pPr marL="457200" marR="0" lvl="0" indent="-228600" algn="l" rtl="0">
              <a:lnSpc>
                <a:spcPct val="122222"/>
              </a:lnSpc>
              <a:spcBef>
                <a:spcPts val="0"/>
              </a:spcBef>
              <a:spcAft>
                <a:spcPts val="0"/>
              </a:spcAft>
              <a:buClr>
                <a:schemeClr val="accent6"/>
              </a:buClr>
              <a:buSzPts val="1600"/>
              <a:buFont typeface="Arial"/>
              <a:buNone/>
              <a:defRPr sz="1800" b="0" i="0" u="none" strike="noStrike" cap="none">
                <a:solidFill>
                  <a:schemeClr val="accent6"/>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3" name="Google Shape;533;p90"/>
          <p:cNvSpPr>
            <a:spLocks noGrp="1"/>
          </p:cNvSpPr>
          <p:nvPr>
            <p:ph type="pic" idx="3"/>
          </p:nvPr>
        </p:nvSpPr>
        <p:spPr>
          <a:xfrm>
            <a:off x="4581526" y="0"/>
            <a:ext cx="4562400" cy="6858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lt2"/>
              </a:buClr>
              <a:buSzPts val="1400"/>
              <a:buFont typeface="Arial"/>
              <a:buNone/>
              <a:defRPr sz="11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1143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Divider Option 2">
  <p:cSld name="Divider Option 2">
    <p:bg>
      <p:bgPr>
        <a:blipFill rotWithShape="1">
          <a:blip r:embed="rId2">
            <a:alphaModFix/>
          </a:blip>
          <a:stretch>
            <a:fillRect t="-999" b="-999"/>
          </a:stretch>
        </a:blipFill>
        <a:effectLst/>
      </p:bgPr>
    </p:bg>
    <p:spTree>
      <p:nvGrpSpPr>
        <p:cNvPr id="1" name="Shape 534"/>
        <p:cNvGrpSpPr/>
        <p:nvPr/>
      </p:nvGrpSpPr>
      <p:grpSpPr>
        <a:xfrm>
          <a:off x="0" y="0"/>
          <a:ext cx="0" cy="0"/>
          <a:chOff x="0" y="0"/>
          <a:chExt cx="0" cy="0"/>
        </a:xfrm>
      </p:grpSpPr>
      <p:sp>
        <p:nvSpPr>
          <p:cNvPr id="535" name="Google Shape;535;p91"/>
          <p:cNvSpPr/>
          <p:nvPr/>
        </p:nvSpPr>
        <p:spPr>
          <a:xfrm>
            <a:off x="1971675" y="784222"/>
            <a:ext cx="5210100" cy="5422200"/>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536" name="Google Shape;536;p91"/>
          <p:cNvSpPr txBox="1">
            <a:spLocks noGrp="1"/>
          </p:cNvSpPr>
          <p:nvPr>
            <p:ph type="ctrTitle"/>
          </p:nvPr>
        </p:nvSpPr>
        <p:spPr>
          <a:xfrm>
            <a:off x="2430000" y="2973600"/>
            <a:ext cx="4284000" cy="1044000"/>
          </a:xfrm>
          <a:prstGeom prst="rect">
            <a:avLst/>
          </a:prstGeom>
          <a:noFill/>
          <a:ln>
            <a:noFill/>
          </a:ln>
        </p:spPr>
        <p:txBody>
          <a:bodyPr spcFirstLastPara="1" wrap="square" lIns="91425" tIns="91425" rIns="91425" bIns="91425" anchor="ctr" anchorCtr="0"/>
          <a:lstStyle>
            <a:lvl1pPr marL="0" marR="0" lvl="0" indent="0" algn="ctr" rtl="0">
              <a:lnSpc>
                <a:spcPct val="105882"/>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Divider Option 5">
  <p:cSld name="Divider Option 5">
    <p:bg>
      <p:bgPr>
        <a:blipFill rotWithShape="1">
          <a:blip r:embed="rId2">
            <a:alphaModFix/>
          </a:blip>
          <a:stretch>
            <a:fillRect/>
          </a:stretch>
        </a:blipFill>
        <a:effectLst/>
      </p:bgPr>
    </p:bg>
    <p:spTree>
      <p:nvGrpSpPr>
        <p:cNvPr id="1" name="Shape 537"/>
        <p:cNvGrpSpPr/>
        <p:nvPr/>
      </p:nvGrpSpPr>
      <p:grpSpPr>
        <a:xfrm>
          <a:off x="0" y="0"/>
          <a:ext cx="0" cy="0"/>
          <a:chOff x="0" y="0"/>
          <a:chExt cx="0" cy="0"/>
        </a:xfrm>
      </p:grpSpPr>
      <p:sp>
        <p:nvSpPr>
          <p:cNvPr id="538" name="Google Shape;538;p92"/>
          <p:cNvSpPr/>
          <p:nvPr/>
        </p:nvSpPr>
        <p:spPr>
          <a:xfrm>
            <a:off x="1971675" y="784222"/>
            <a:ext cx="5210100" cy="5422200"/>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539" name="Google Shape;539;p92"/>
          <p:cNvSpPr txBox="1">
            <a:spLocks noGrp="1"/>
          </p:cNvSpPr>
          <p:nvPr>
            <p:ph type="ctrTitle"/>
          </p:nvPr>
        </p:nvSpPr>
        <p:spPr>
          <a:xfrm>
            <a:off x="2430000" y="2973600"/>
            <a:ext cx="4284000" cy="1044000"/>
          </a:xfrm>
          <a:prstGeom prst="rect">
            <a:avLst/>
          </a:prstGeom>
          <a:noFill/>
          <a:ln>
            <a:noFill/>
          </a:ln>
        </p:spPr>
        <p:txBody>
          <a:bodyPr spcFirstLastPara="1" wrap="square" lIns="91425" tIns="91425" rIns="91425" bIns="91425" anchor="ctr" anchorCtr="0"/>
          <a:lstStyle>
            <a:lvl1pPr marL="0" marR="0" lvl="0" indent="0" algn="ctr" rtl="0">
              <a:lnSpc>
                <a:spcPct val="105882"/>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tatement Option 1">
  <p:cSld name="Statement Option 1">
    <p:bg>
      <p:bgPr>
        <a:solidFill>
          <a:schemeClr val="dk2"/>
        </a:solidFill>
        <a:effectLst/>
      </p:bgPr>
    </p:bg>
    <p:spTree>
      <p:nvGrpSpPr>
        <p:cNvPr id="1" name="Shape 68"/>
        <p:cNvGrpSpPr/>
        <p:nvPr/>
      </p:nvGrpSpPr>
      <p:grpSpPr>
        <a:xfrm>
          <a:off x="0" y="0"/>
          <a:ext cx="0" cy="0"/>
          <a:chOff x="0" y="0"/>
          <a:chExt cx="0" cy="0"/>
        </a:xfrm>
      </p:grpSpPr>
      <p:pic>
        <p:nvPicPr>
          <p:cNvPr id="69" name="Google Shape;69;p10"/>
          <p:cNvPicPr preferRelativeResize="0"/>
          <p:nvPr/>
        </p:nvPicPr>
        <p:blipFill rotWithShape="1">
          <a:blip r:embed="rId2">
            <a:alphaModFix/>
          </a:blip>
          <a:srcRect t="5771" b="5310"/>
          <a:stretch/>
        </p:blipFill>
        <p:spPr>
          <a:xfrm>
            <a:off x="888486" y="1"/>
            <a:ext cx="7550700" cy="6858000"/>
          </a:xfrm>
          <a:prstGeom prst="rect">
            <a:avLst/>
          </a:prstGeom>
          <a:noFill/>
          <a:ln>
            <a:noFill/>
          </a:ln>
        </p:spPr>
      </p:pic>
      <p:sp>
        <p:nvSpPr>
          <p:cNvPr id="70" name="Google Shape;70;p10"/>
          <p:cNvSpPr txBox="1">
            <a:spLocks noGrp="1"/>
          </p:cNvSpPr>
          <p:nvPr>
            <p:ph type="ctrTitle"/>
          </p:nvPr>
        </p:nvSpPr>
        <p:spPr>
          <a:xfrm>
            <a:off x="1522575" y="2759844"/>
            <a:ext cx="6296400" cy="1338300"/>
          </a:xfrm>
          <a:prstGeom prst="rect">
            <a:avLst/>
          </a:prstGeom>
          <a:noFill/>
          <a:ln>
            <a:noFill/>
          </a:ln>
        </p:spPr>
        <p:txBody>
          <a:bodyPr spcFirstLastPara="1" wrap="square" lIns="91425" tIns="91425" rIns="91425" bIns="91425" anchor="ctr" anchorCtr="0"/>
          <a:lstStyle>
            <a:lvl1pPr marL="0" marR="0" lvl="0" indent="0" algn="ctr" rtl="0">
              <a:lnSpc>
                <a:spcPct val="117647"/>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pic>
        <p:nvPicPr>
          <p:cNvPr id="71" name="Google Shape;71;p10"/>
          <p:cNvPicPr preferRelativeResize="0"/>
          <p:nvPr/>
        </p:nvPicPr>
        <p:blipFill rotWithShape="1">
          <a:blip r:embed="rId3">
            <a:alphaModFix/>
          </a:blip>
          <a:srcRect/>
          <a:stretch/>
        </p:blipFill>
        <p:spPr>
          <a:xfrm>
            <a:off x="500400" y="6375598"/>
            <a:ext cx="928500" cy="280800"/>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Statement and Image  Option1">
  <p:cSld name="Statement and Image  Option1">
    <p:bg>
      <p:bgPr>
        <a:solidFill>
          <a:schemeClr val="accent6"/>
        </a:solidFill>
        <a:effectLst/>
      </p:bgPr>
    </p:bg>
    <p:spTree>
      <p:nvGrpSpPr>
        <p:cNvPr id="1" name="Shape 540"/>
        <p:cNvGrpSpPr/>
        <p:nvPr/>
      </p:nvGrpSpPr>
      <p:grpSpPr>
        <a:xfrm>
          <a:off x="0" y="0"/>
          <a:ext cx="0" cy="0"/>
          <a:chOff x="0" y="0"/>
          <a:chExt cx="0" cy="0"/>
        </a:xfrm>
      </p:grpSpPr>
      <p:sp>
        <p:nvSpPr>
          <p:cNvPr id="541" name="Google Shape;541;p93"/>
          <p:cNvSpPr txBox="1">
            <a:spLocks noGrp="1"/>
          </p:cNvSpPr>
          <p:nvPr>
            <p:ph type="title"/>
          </p:nvPr>
        </p:nvSpPr>
        <p:spPr>
          <a:xfrm>
            <a:off x="540000" y="418050"/>
            <a:ext cx="3681300" cy="11451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542" name="Google Shape;542;p93"/>
          <p:cNvSpPr txBox="1">
            <a:spLocks noGrp="1"/>
          </p:cNvSpPr>
          <p:nvPr>
            <p:ph type="body" idx="1"/>
          </p:nvPr>
        </p:nvSpPr>
        <p:spPr>
          <a:xfrm>
            <a:off x="539999" y="1695449"/>
            <a:ext cx="3681300" cy="3124200"/>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600"/>
              <a:buFont typeface="Arial"/>
              <a:buNone/>
              <a:defRPr sz="1200" b="0" i="1"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43" name="Google Shape;543;p93"/>
          <p:cNvSpPr>
            <a:spLocks noGrp="1"/>
          </p:cNvSpPr>
          <p:nvPr>
            <p:ph type="pic" idx="2"/>
          </p:nvPr>
        </p:nvSpPr>
        <p:spPr>
          <a:xfrm>
            <a:off x="4581525" y="0"/>
            <a:ext cx="4562400" cy="6858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lt2"/>
              </a:buClr>
              <a:buSzPts val="1400"/>
              <a:buFont typeface="Arial"/>
              <a:buNone/>
              <a:defRPr sz="11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1143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544" name="Google Shape;544;p93"/>
          <p:cNvPicPr preferRelativeResize="0"/>
          <p:nvPr/>
        </p:nvPicPr>
        <p:blipFill rotWithShape="1">
          <a:blip r:embed="rId2">
            <a:alphaModFix/>
          </a:blip>
          <a:srcRect/>
          <a:stretch/>
        </p:blipFill>
        <p:spPr>
          <a:xfrm>
            <a:off x="500410" y="6376789"/>
            <a:ext cx="918000" cy="279900"/>
          </a:xfrm>
          <a:prstGeom prst="rect">
            <a:avLst/>
          </a:prstGeom>
          <a:noFill/>
          <a:ln>
            <a:noFill/>
          </a:ln>
        </p:spPr>
      </p:pic>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Statement and Image Option3">
  <p:cSld name="Statement and Image Option3">
    <p:bg>
      <p:bgPr>
        <a:solidFill>
          <a:schemeClr val="lt1"/>
        </a:solidFill>
        <a:effectLst/>
      </p:bgPr>
    </p:bg>
    <p:spTree>
      <p:nvGrpSpPr>
        <p:cNvPr id="1" name="Shape 545"/>
        <p:cNvGrpSpPr/>
        <p:nvPr/>
      </p:nvGrpSpPr>
      <p:grpSpPr>
        <a:xfrm>
          <a:off x="0" y="0"/>
          <a:ext cx="0" cy="0"/>
          <a:chOff x="0" y="0"/>
          <a:chExt cx="0" cy="0"/>
        </a:xfrm>
      </p:grpSpPr>
      <p:sp>
        <p:nvSpPr>
          <p:cNvPr id="546" name="Google Shape;546;p94"/>
          <p:cNvSpPr txBox="1">
            <a:spLocks noGrp="1"/>
          </p:cNvSpPr>
          <p:nvPr>
            <p:ph type="title"/>
          </p:nvPr>
        </p:nvSpPr>
        <p:spPr>
          <a:xfrm>
            <a:off x="539999" y="418050"/>
            <a:ext cx="3681300" cy="11451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547" name="Google Shape;547;p94"/>
          <p:cNvSpPr txBox="1">
            <a:spLocks noGrp="1"/>
          </p:cNvSpPr>
          <p:nvPr>
            <p:ph type="body" idx="1"/>
          </p:nvPr>
        </p:nvSpPr>
        <p:spPr>
          <a:xfrm>
            <a:off x="539999" y="1695449"/>
            <a:ext cx="3681300" cy="3124200"/>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600"/>
              <a:buFont typeface="Arial"/>
              <a:buNone/>
              <a:defRPr sz="1200" b="0" i="1"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48" name="Google Shape;548;p94"/>
          <p:cNvSpPr>
            <a:spLocks noGrp="1"/>
          </p:cNvSpPr>
          <p:nvPr>
            <p:ph type="pic" idx="2"/>
          </p:nvPr>
        </p:nvSpPr>
        <p:spPr>
          <a:xfrm>
            <a:off x="4581525" y="0"/>
            <a:ext cx="4562400" cy="6858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lt2"/>
              </a:buClr>
              <a:buSzPts val="1400"/>
              <a:buFont typeface="Arial"/>
              <a:buNone/>
              <a:defRPr sz="11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1143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49" name="Google Shape;549;p94"/>
          <p:cNvSpPr txBox="1">
            <a:spLocks noGrp="1"/>
          </p:cNvSpPr>
          <p:nvPr>
            <p:ph type="body" idx="3"/>
          </p:nvPr>
        </p:nvSpPr>
        <p:spPr>
          <a:xfrm>
            <a:off x="542925" y="5838825"/>
            <a:ext cx="3678300" cy="457200"/>
          </a:xfrm>
          <a:prstGeom prst="rect">
            <a:avLst/>
          </a:prstGeom>
          <a:noFill/>
          <a:ln>
            <a:noFill/>
          </a:ln>
        </p:spPr>
        <p:txBody>
          <a:bodyPr spcFirstLastPara="1" wrap="square" lIns="91425" tIns="91425" rIns="91425" bIns="91425" anchor="t" anchorCtr="0"/>
          <a:lstStyle>
            <a:lvl1pPr marL="457200" marR="0" lvl="0" indent="-228600" algn="l" rtl="0">
              <a:lnSpc>
                <a:spcPct val="118181"/>
              </a:lnSpc>
              <a:spcBef>
                <a:spcPts val="0"/>
              </a:spcBef>
              <a:spcAft>
                <a:spcPts val="0"/>
              </a:spcAft>
              <a:buClr>
                <a:schemeClr val="dk1"/>
              </a:buClr>
              <a:buSzPts val="1600"/>
              <a:buFont typeface="Arial"/>
              <a:buNone/>
              <a:defRPr sz="1100" b="0" i="0" u="none" strike="noStrike" cap="none">
                <a:solidFill>
                  <a:schemeClr val="dk1"/>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550" name="Google Shape;550;p94"/>
          <p:cNvPicPr preferRelativeResize="0"/>
          <p:nvPr/>
        </p:nvPicPr>
        <p:blipFill rotWithShape="1">
          <a:blip r:embed="rId2">
            <a:alphaModFix/>
          </a:blip>
          <a:srcRect/>
          <a:stretch/>
        </p:blipFill>
        <p:spPr>
          <a:xfrm>
            <a:off x="500410" y="6376789"/>
            <a:ext cx="918000" cy="279900"/>
          </a:xfrm>
          <a:prstGeom prst="rect">
            <a:avLst/>
          </a:prstGeom>
          <a:noFill/>
          <a:ln>
            <a:noFill/>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Statement and Image Option5">
  <p:cSld name="Statement and Image Option5">
    <p:bg>
      <p:bgPr>
        <a:solidFill>
          <a:schemeClr val="lt1"/>
        </a:solidFill>
        <a:effectLst/>
      </p:bgPr>
    </p:bg>
    <p:spTree>
      <p:nvGrpSpPr>
        <p:cNvPr id="1" name="Shape 551"/>
        <p:cNvGrpSpPr/>
        <p:nvPr/>
      </p:nvGrpSpPr>
      <p:grpSpPr>
        <a:xfrm>
          <a:off x="0" y="0"/>
          <a:ext cx="0" cy="0"/>
          <a:chOff x="0" y="0"/>
          <a:chExt cx="0" cy="0"/>
        </a:xfrm>
      </p:grpSpPr>
      <p:sp>
        <p:nvSpPr>
          <p:cNvPr id="552" name="Google Shape;552;p95"/>
          <p:cNvSpPr txBox="1">
            <a:spLocks noGrp="1"/>
          </p:cNvSpPr>
          <p:nvPr>
            <p:ph type="title"/>
          </p:nvPr>
        </p:nvSpPr>
        <p:spPr>
          <a:xfrm>
            <a:off x="3698875" y="418050"/>
            <a:ext cx="3520500" cy="11451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553" name="Google Shape;553;p95"/>
          <p:cNvSpPr txBox="1">
            <a:spLocks noGrp="1"/>
          </p:cNvSpPr>
          <p:nvPr>
            <p:ph type="body" idx="1"/>
          </p:nvPr>
        </p:nvSpPr>
        <p:spPr>
          <a:xfrm>
            <a:off x="3698875" y="1695449"/>
            <a:ext cx="4986300" cy="3124200"/>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600"/>
              <a:buFont typeface="Arial"/>
              <a:buNone/>
              <a:defRPr sz="1200" b="0" i="1"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4" name="Google Shape;554;p95"/>
          <p:cNvSpPr>
            <a:spLocks noGrp="1"/>
          </p:cNvSpPr>
          <p:nvPr>
            <p:ph type="pic" idx="2"/>
          </p:nvPr>
        </p:nvSpPr>
        <p:spPr>
          <a:xfrm>
            <a:off x="0" y="0"/>
            <a:ext cx="3276600" cy="6858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lt2"/>
              </a:buClr>
              <a:buSzPts val="1400"/>
              <a:buFont typeface="Arial"/>
              <a:buNone/>
              <a:defRPr sz="11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1143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55" name="Google Shape;555;p95"/>
          <p:cNvCxnSpPr/>
          <p:nvPr/>
        </p:nvCxnSpPr>
        <p:spPr>
          <a:xfrm>
            <a:off x="8465042" y="6504780"/>
            <a:ext cx="0" cy="86400"/>
          </a:xfrm>
          <a:prstGeom prst="straightConnector1">
            <a:avLst/>
          </a:prstGeom>
          <a:noFill/>
          <a:ln w="9525" cap="flat" cmpd="sng">
            <a:solidFill>
              <a:schemeClr val="dk2"/>
            </a:solidFill>
            <a:prstDash val="solid"/>
            <a:round/>
            <a:headEnd type="none" w="sm" len="sm"/>
            <a:tailEnd type="none" w="sm" len="sm"/>
          </a:ln>
        </p:spPr>
      </p:cxnSp>
      <p:sp>
        <p:nvSpPr>
          <p:cNvPr id="556" name="Google Shape;556;p95"/>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Statement and Image Option6">
  <p:cSld name="Statement and Image Option6">
    <p:bg>
      <p:bgPr>
        <a:solidFill>
          <a:schemeClr val="lt1"/>
        </a:solidFill>
        <a:effectLst/>
      </p:bgPr>
    </p:bg>
    <p:spTree>
      <p:nvGrpSpPr>
        <p:cNvPr id="1" name="Shape 557"/>
        <p:cNvGrpSpPr/>
        <p:nvPr/>
      </p:nvGrpSpPr>
      <p:grpSpPr>
        <a:xfrm>
          <a:off x="0" y="0"/>
          <a:ext cx="0" cy="0"/>
          <a:chOff x="0" y="0"/>
          <a:chExt cx="0" cy="0"/>
        </a:xfrm>
      </p:grpSpPr>
      <p:sp>
        <p:nvSpPr>
          <p:cNvPr id="558" name="Google Shape;558;p96"/>
          <p:cNvSpPr txBox="1">
            <a:spLocks noGrp="1"/>
          </p:cNvSpPr>
          <p:nvPr>
            <p:ph type="title"/>
          </p:nvPr>
        </p:nvSpPr>
        <p:spPr>
          <a:xfrm>
            <a:off x="539997" y="418050"/>
            <a:ext cx="6241800" cy="8487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559" name="Google Shape;559;p96"/>
          <p:cNvSpPr txBox="1">
            <a:spLocks noGrp="1"/>
          </p:cNvSpPr>
          <p:nvPr>
            <p:ph type="body" idx="1"/>
          </p:nvPr>
        </p:nvSpPr>
        <p:spPr>
          <a:xfrm>
            <a:off x="539999" y="1400174"/>
            <a:ext cx="5052900" cy="3124200"/>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600"/>
              <a:buFont typeface="Arial"/>
              <a:buNone/>
              <a:defRPr sz="1200" b="0" i="1"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60" name="Google Shape;560;p96"/>
          <p:cNvSpPr>
            <a:spLocks noGrp="1"/>
          </p:cNvSpPr>
          <p:nvPr>
            <p:ph type="pic" idx="2"/>
          </p:nvPr>
        </p:nvSpPr>
        <p:spPr>
          <a:xfrm>
            <a:off x="6048375" y="1447799"/>
            <a:ext cx="2562300" cy="45243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lt2"/>
              </a:buClr>
              <a:buSzPts val="1400"/>
              <a:buFont typeface="Arial"/>
              <a:buNone/>
              <a:defRPr sz="11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1143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61" name="Google Shape;561;p96"/>
          <p:cNvCxnSpPr/>
          <p:nvPr/>
        </p:nvCxnSpPr>
        <p:spPr>
          <a:xfrm>
            <a:off x="533400" y="6124575"/>
            <a:ext cx="8086800" cy="0"/>
          </a:xfrm>
          <a:prstGeom prst="straightConnector1">
            <a:avLst/>
          </a:prstGeom>
          <a:noFill/>
          <a:ln w="9525" cap="flat" cmpd="sng">
            <a:solidFill>
              <a:schemeClr val="dk2"/>
            </a:solidFill>
            <a:prstDash val="solid"/>
            <a:round/>
            <a:headEnd type="none" w="sm" len="sm"/>
            <a:tailEnd type="none" w="sm" len="sm"/>
          </a:ln>
        </p:spPr>
      </p:cxnSp>
      <p:sp>
        <p:nvSpPr>
          <p:cNvPr id="562" name="Google Shape;562;p96"/>
          <p:cNvSpPr txBox="1">
            <a:spLocks noGrp="1"/>
          </p:cNvSpPr>
          <p:nvPr>
            <p:ph type="body" idx="3"/>
          </p:nvPr>
        </p:nvSpPr>
        <p:spPr>
          <a:xfrm>
            <a:off x="5267325" y="6172200"/>
            <a:ext cx="3343200" cy="257100"/>
          </a:xfrm>
          <a:prstGeom prst="rect">
            <a:avLst/>
          </a:prstGeom>
          <a:noFill/>
          <a:ln>
            <a:noFill/>
          </a:ln>
        </p:spPr>
        <p:txBody>
          <a:bodyPr spcFirstLastPara="1" wrap="square" lIns="91425" tIns="91425" rIns="91425" bIns="91425" anchor="t" anchorCtr="0"/>
          <a:lstStyle>
            <a:lvl1pPr marL="457200" marR="0" lvl="0" indent="-228600" algn="r" rtl="0">
              <a:lnSpc>
                <a:spcPct val="150000"/>
              </a:lnSpc>
              <a:spcBef>
                <a:spcPts val="0"/>
              </a:spcBef>
              <a:spcAft>
                <a:spcPts val="0"/>
              </a:spcAft>
              <a:buClr>
                <a:srgbClr val="003057"/>
              </a:buClr>
              <a:buSzPts val="1600"/>
              <a:buFont typeface="Arial"/>
              <a:buNone/>
              <a:defRPr sz="600" b="0" i="0" u="none" strike="noStrike" cap="none">
                <a:solidFill>
                  <a:srgbClr val="003057"/>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63" name="Google Shape;563;p96"/>
          <p:cNvCxnSpPr/>
          <p:nvPr/>
        </p:nvCxnSpPr>
        <p:spPr>
          <a:xfrm>
            <a:off x="8465042" y="6504780"/>
            <a:ext cx="0" cy="86400"/>
          </a:xfrm>
          <a:prstGeom prst="straightConnector1">
            <a:avLst/>
          </a:prstGeom>
          <a:noFill/>
          <a:ln w="9525" cap="flat" cmpd="sng">
            <a:solidFill>
              <a:schemeClr val="dk2"/>
            </a:solidFill>
            <a:prstDash val="solid"/>
            <a:round/>
            <a:headEnd type="none" w="sm" len="sm"/>
            <a:tailEnd type="none" w="sm" len="sm"/>
          </a:ln>
        </p:spPr>
      </p:cxnSp>
      <p:sp>
        <p:nvSpPr>
          <p:cNvPr id="564" name="Google Shape;564;p96"/>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pic>
        <p:nvPicPr>
          <p:cNvPr id="565" name="Google Shape;565;p96"/>
          <p:cNvPicPr preferRelativeResize="0"/>
          <p:nvPr/>
        </p:nvPicPr>
        <p:blipFill rotWithShape="1">
          <a:blip r:embed="rId2">
            <a:alphaModFix/>
          </a:blip>
          <a:srcRect/>
          <a:stretch/>
        </p:blipFill>
        <p:spPr>
          <a:xfrm>
            <a:off x="500410" y="6376789"/>
            <a:ext cx="918000" cy="279900"/>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Statement Option 4">
  <p:cSld name="Statement Option 4">
    <p:bg>
      <p:bgPr>
        <a:solidFill>
          <a:srgbClr val="D2DB0E"/>
        </a:solidFill>
        <a:effectLst/>
      </p:bgPr>
    </p:bg>
    <p:spTree>
      <p:nvGrpSpPr>
        <p:cNvPr id="1" name="Shape 566"/>
        <p:cNvGrpSpPr/>
        <p:nvPr/>
      </p:nvGrpSpPr>
      <p:grpSpPr>
        <a:xfrm>
          <a:off x="0" y="0"/>
          <a:ext cx="0" cy="0"/>
          <a:chOff x="0" y="0"/>
          <a:chExt cx="0" cy="0"/>
        </a:xfrm>
      </p:grpSpPr>
      <p:pic>
        <p:nvPicPr>
          <p:cNvPr id="567" name="Google Shape;567;p97"/>
          <p:cNvPicPr preferRelativeResize="0"/>
          <p:nvPr/>
        </p:nvPicPr>
        <p:blipFill rotWithShape="1">
          <a:blip r:embed="rId2">
            <a:alphaModFix/>
          </a:blip>
          <a:srcRect t="5770" b="5308"/>
          <a:stretch/>
        </p:blipFill>
        <p:spPr>
          <a:xfrm>
            <a:off x="888486" y="1"/>
            <a:ext cx="7550700" cy="6858000"/>
          </a:xfrm>
          <a:prstGeom prst="rect">
            <a:avLst/>
          </a:prstGeom>
          <a:noFill/>
          <a:ln>
            <a:noFill/>
          </a:ln>
        </p:spPr>
      </p:pic>
      <p:sp>
        <p:nvSpPr>
          <p:cNvPr id="568" name="Google Shape;568;p97"/>
          <p:cNvSpPr txBox="1">
            <a:spLocks noGrp="1"/>
          </p:cNvSpPr>
          <p:nvPr>
            <p:ph type="ctrTitle"/>
          </p:nvPr>
        </p:nvSpPr>
        <p:spPr>
          <a:xfrm>
            <a:off x="1494000" y="2389031"/>
            <a:ext cx="6296400" cy="1644600"/>
          </a:xfrm>
          <a:prstGeom prst="rect">
            <a:avLst/>
          </a:prstGeom>
          <a:noFill/>
          <a:ln>
            <a:noFill/>
          </a:ln>
        </p:spPr>
        <p:txBody>
          <a:bodyPr spcFirstLastPara="1" wrap="square" lIns="91425" tIns="91425" rIns="91425" bIns="91425" anchor="b" anchorCtr="0"/>
          <a:lstStyle>
            <a:lvl1pPr marL="0" marR="0" lvl="0" indent="0" algn="ctr" rtl="0">
              <a:lnSpc>
                <a:spcPct val="105882"/>
              </a:lnSpc>
              <a:spcBef>
                <a:spcPts val="0"/>
              </a:spcBef>
              <a:spcAft>
                <a:spcPts val="0"/>
              </a:spcAft>
              <a:buClr>
                <a:schemeClr val="dk1"/>
              </a:buClr>
              <a:buSzPts val="1400"/>
              <a:buFont typeface="Times New Roman"/>
              <a:buNone/>
              <a:defRPr sz="3400" b="1" i="1" u="none" strike="noStrike" cap="none">
                <a:solidFill>
                  <a:schemeClr val="dk1"/>
                </a:solidFill>
                <a:latin typeface="Times New Roman"/>
                <a:ea typeface="Times New Roman"/>
                <a:cs typeface="Times New Roman"/>
                <a:sym typeface="Times New Roman"/>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569" name="Google Shape;569;p97"/>
          <p:cNvSpPr txBox="1">
            <a:spLocks noGrp="1"/>
          </p:cNvSpPr>
          <p:nvPr>
            <p:ph type="body" idx="1"/>
          </p:nvPr>
        </p:nvSpPr>
        <p:spPr>
          <a:xfrm>
            <a:off x="1616075" y="4179105"/>
            <a:ext cx="6015000" cy="366600"/>
          </a:xfrm>
          <a:prstGeom prst="rect">
            <a:avLst/>
          </a:prstGeom>
          <a:noFill/>
          <a:ln>
            <a:noFill/>
          </a:ln>
        </p:spPr>
        <p:txBody>
          <a:bodyPr spcFirstLastPara="1" wrap="square" lIns="91425" tIns="91425" rIns="91425" bIns="91425" anchor="t" anchorCtr="0"/>
          <a:lstStyle>
            <a:lvl1pPr marL="457200" marR="0" lvl="0" indent="-228600" algn="ctr" rtl="0">
              <a:lnSpc>
                <a:spcPct val="1125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570" name="Google Shape;570;p97"/>
          <p:cNvPicPr preferRelativeResize="0"/>
          <p:nvPr/>
        </p:nvPicPr>
        <p:blipFill rotWithShape="1">
          <a:blip r:embed="rId3">
            <a:alphaModFix/>
          </a:blip>
          <a:srcRect/>
          <a:stretch/>
        </p:blipFill>
        <p:spPr>
          <a:xfrm>
            <a:off x="500410" y="6376789"/>
            <a:ext cx="918000" cy="279900"/>
          </a:xfrm>
          <a:prstGeom prst="rect">
            <a:avLst/>
          </a:prstGeom>
          <a:noFill/>
          <a:ln>
            <a:noFill/>
          </a:ln>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Case study Option1">
  <p:cSld name="Case study Option1">
    <p:spTree>
      <p:nvGrpSpPr>
        <p:cNvPr id="1" name="Shape 571"/>
        <p:cNvGrpSpPr/>
        <p:nvPr/>
      </p:nvGrpSpPr>
      <p:grpSpPr>
        <a:xfrm>
          <a:off x="0" y="0"/>
          <a:ext cx="0" cy="0"/>
          <a:chOff x="0" y="0"/>
          <a:chExt cx="0" cy="0"/>
        </a:xfrm>
      </p:grpSpPr>
      <p:sp>
        <p:nvSpPr>
          <p:cNvPr id="572" name="Google Shape;572;p98"/>
          <p:cNvSpPr/>
          <p:nvPr/>
        </p:nvSpPr>
        <p:spPr>
          <a:xfrm>
            <a:off x="3286125" y="1409700"/>
            <a:ext cx="5324400" cy="46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573" name="Google Shape;573;p98"/>
          <p:cNvSpPr/>
          <p:nvPr/>
        </p:nvSpPr>
        <p:spPr>
          <a:xfrm>
            <a:off x="3286125" y="1872628"/>
            <a:ext cx="5324400" cy="40995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574" name="Google Shape;574;p98"/>
          <p:cNvSpPr txBox="1">
            <a:spLocks noGrp="1"/>
          </p:cNvSpPr>
          <p:nvPr>
            <p:ph type="title"/>
          </p:nvPr>
        </p:nvSpPr>
        <p:spPr>
          <a:xfrm>
            <a:off x="540000" y="417600"/>
            <a:ext cx="6070200" cy="5451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575" name="Google Shape;575;p98"/>
          <p:cNvSpPr txBox="1">
            <a:spLocks noGrp="1"/>
          </p:cNvSpPr>
          <p:nvPr>
            <p:ph type="body" idx="1"/>
          </p:nvPr>
        </p:nvSpPr>
        <p:spPr>
          <a:xfrm>
            <a:off x="3474383" y="1437715"/>
            <a:ext cx="4983900" cy="428700"/>
          </a:xfrm>
          <a:prstGeom prst="rect">
            <a:avLst/>
          </a:prstGeom>
          <a:noFill/>
          <a:ln>
            <a:noFill/>
          </a:ln>
        </p:spPr>
        <p:txBody>
          <a:bodyPr spcFirstLastPara="1" wrap="square" lIns="91425" tIns="91425" rIns="91425" bIns="91425" anchor="ctr" anchorCtr="0"/>
          <a:lstStyle>
            <a:lvl1pPr marL="457200" marR="0" lvl="0" indent="-228600" algn="l" rtl="0">
              <a:lnSpc>
                <a:spcPct val="105000"/>
              </a:lnSpc>
              <a:spcBef>
                <a:spcPts val="0"/>
              </a:spcBef>
              <a:spcAft>
                <a:spcPts val="0"/>
              </a:spcAft>
              <a:buClr>
                <a:schemeClr val="lt1"/>
              </a:buClr>
              <a:buSzPts val="1600"/>
              <a:buFont typeface="Arial"/>
              <a:buNone/>
              <a:defRPr sz="2000" b="1" i="0" u="none" strike="noStrike" cap="none">
                <a:solidFill>
                  <a:schemeClr val="lt1"/>
                </a:solidFill>
                <a:latin typeface="Arial"/>
                <a:ea typeface="Arial"/>
                <a:cs typeface="Arial"/>
                <a:sym typeface="Arial"/>
              </a:defRPr>
            </a:lvl1pPr>
            <a:lvl2pPr marL="914400" marR="0" lvl="1" indent="-355600" algn="l" rtl="0">
              <a:lnSpc>
                <a:spcPct val="95000"/>
              </a:lnSpc>
              <a:spcBef>
                <a:spcPts val="0"/>
              </a:spcBef>
              <a:spcAft>
                <a:spcPts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rtl="0">
              <a:lnSpc>
                <a:spcPct val="95000"/>
              </a:lnSpc>
              <a:spcBef>
                <a:spcPts val="0"/>
              </a:spcBef>
              <a:spcAft>
                <a:spcPts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rtl="0">
              <a:lnSpc>
                <a:spcPct val="75000"/>
              </a:lnSpc>
              <a:spcBef>
                <a:spcPts val="0"/>
              </a:spcBef>
              <a:spcAft>
                <a:spcPts val="0"/>
              </a:spcAft>
              <a:buClr>
                <a:schemeClr val="dk1"/>
              </a:buClr>
              <a:buSzPts val="1200"/>
              <a:buFont typeface="Arial"/>
              <a:buNone/>
              <a:defRPr sz="2000" b="1" i="0" u="none" strike="noStrike" cap="none">
                <a:solidFill>
                  <a:schemeClr val="lt1"/>
                </a:solidFill>
                <a:latin typeface="Arial"/>
                <a:ea typeface="Arial"/>
                <a:cs typeface="Arial"/>
                <a:sym typeface="Arial"/>
              </a:defRPr>
            </a:lvl4pPr>
            <a:lvl5pPr marL="2286000" marR="0" lvl="4" indent="-355600" algn="l" rtl="0">
              <a:lnSpc>
                <a:spcPct val="100000"/>
              </a:lnSpc>
              <a:spcBef>
                <a:spcPts val="85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6" name="Google Shape;576;p98"/>
          <p:cNvSpPr txBox="1">
            <a:spLocks noGrp="1"/>
          </p:cNvSpPr>
          <p:nvPr>
            <p:ph type="body" idx="2"/>
          </p:nvPr>
        </p:nvSpPr>
        <p:spPr>
          <a:xfrm>
            <a:off x="3495112" y="2019300"/>
            <a:ext cx="4867800" cy="3657600"/>
          </a:xfrm>
          <a:prstGeom prst="rect">
            <a:avLst/>
          </a:prstGeom>
          <a:noFill/>
          <a:ln>
            <a:noFill/>
          </a:ln>
        </p:spPr>
        <p:txBody>
          <a:bodyPr spcFirstLastPara="1" wrap="square" lIns="91425" tIns="91425" rIns="91425" bIns="91425" anchor="t" anchorCtr="0"/>
          <a:lstStyle>
            <a:lvl1pPr marL="457200" marR="0" lvl="0" indent="-228600" algn="l" rtl="0">
              <a:lnSpc>
                <a:spcPct val="130000"/>
              </a:lnSpc>
              <a:spcBef>
                <a:spcPts val="0"/>
              </a:spcBef>
              <a:spcAft>
                <a:spcPts val="0"/>
              </a:spcAft>
              <a:buClr>
                <a:schemeClr val="dk2"/>
              </a:buClr>
              <a:buSzPts val="1600"/>
              <a:buFont typeface="Arial"/>
              <a:buNone/>
              <a:defRPr sz="1000" b="1" i="0" u="none" strike="noStrike" cap="none">
                <a:solidFill>
                  <a:schemeClr val="dk2"/>
                </a:solidFill>
                <a:latin typeface="Arial"/>
                <a:ea typeface="Arial"/>
                <a:cs typeface="Arial"/>
                <a:sym typeface="Arial"/>
              </a:defRPr>
            </a:lvl1pPr>
            <a:lvl2pPr marL="914400" marR="0" lvl="1" indent="-228600" algn="l" rtl="0">
              <a:lnSpc>
                <a:spcPct val="130000"/>
              </a:lnSpc>
              <a:spcBef>
                <a:spcPts val="567"/>
              </a:spcBef>
              <a:spcAft>
                <a:spcPts val="0"/>
              </a:spcAft>
              <a:buClr>
                <a:schemeClr val="lt2"/>
              </a:buClr>
              <a:buSzPts val="1600"/>
              <a:buFont typeface="Arial"/>
              <a:buNone/>
              <a:defRPr sz="1000" b="0" i="0" u="none" strike="noStrike" cap="none">
                <a:solidFill>
                  <a:srgbClr val="000000"/>
                </a:solidFill>
                <a:latin typeface="Arial"/>
                <a:ea typeface="Arial"/>
                <a:cs typeface="Arial"/>
                <a:sym typeface="Arial"/>
              </a:defRPr>
            </a:lvl2pPr>
            <a:lvl3pPr marL="1371600" marR="0" lvl="2" indent="-292100" algn="l" rtl="0">
              <a:lnSpc>
                <a:spcPct val="130000"/>
              </a:lnSpc>
              <a:spcBef>
                <a:spcPts val="567"/>
              </a:spcBef>
              <a:spcAft>
                <a:spcPts val="0"/>
              </a:spcAft>
              <a:buClr>
                <a:schemeClr val="lt2"/>
              </a:buClr>
              <a:buSzPts val="1000"/>
              <a:buFont typeface="Arial"/>
              <a:buChar char="-"/>
              <a:defRPr sz="1000" b="0" i="0" u="none" strike="noStrike" cap="none">
                <a:solidFill>
                  <a:srgbClr val="000000"/>
                </a:solidFill>
                <a:latin typeface="Arial"/>
                <a:ea typeface="Arial"/>
                <a:cs typeface="Arial"/>
                <a:sym typeface="Arial"/>
              </a:defRPr>
            </a:lvl3pPr>
            <a:lvl4pPr marL="1828800" marR="0" lvl="3" indent="-228600" algn="l" rtl="0">
              <a:lnSpc>
                <a:spcPct val="130000"/>
              </a:lnSpc>
              <a:spcBef>
                <a:spcPts val="567"/>
              </a:spcBef>
              <a:spcAft>
                <a:spcPts val="0"/>
              </a:spcAft>
              <a:buClr>
                <a:schemeClr val="dk1"/>
              </a:buClr>
              <a:buSzPts val="12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7" name="Google Shape;577;p98"/>
          <p:cNvSpPr>
            <a:spLocks noGrp="1"/>
          </p:cNvSpPr>
          <p:nvPr>
            <p:ph type="pic" idx="3"/>
          </p:nvPr>
        </p:nvSpPr>
        <p:spPr>
          <a:xfrm>
            <a:off x="542925" y="1409700"/>
            <a:ext cx="2562300" cy="21909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90000"/>
              </a:lnSpc>
              <a:spcBef>
                <a:spcPts val="0"/>
              </a:spcBef>
              <a:spcAft>
                <a:spcPts val="0"/>
              </a:spcAft>
              <a:buClr>
                <a:schemeClr val="lt2"/>
              </a:buClr>
              <a:buSzPts val="1400"/>
              <a:buFont typeface="Arial"/>
              <a:buNone/>
              <a:defRPr sz="10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1143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8" name="Google Shape;578;p98"/>
          <p:cNvSpPr>
            <a:spLocks noGrp="1"/>
          </p:cNvSpPr>
          <p:nvPr>
            <p:ph type="pic" idx="4"/>
          </p:nvPr>
        </p:nvSpPr>
        <p:spPr>
          <a:xfrm>
            <a:off x="542925" y="3762375"/>
            <a:ext cx="2562300" cy="21909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90000"/>
              </a:lnSpc>
              <a:spcBef>
                <a:spcPts val="0"/>
              </a:spcBef>
              <a:spcAft>
                <a:spcPts val="0"/>
              </a:spcAft>
              <a:buClr>
                <a:schemeClr val="lt2"/>
              </a:buClr>
              <a:buSzPts val="1400"/>
              <a:buFont typeface="Arial"/>
              <a:buNone/>
              <a:defRPr sz="10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1143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9" name="Google Shape;579;p98"/>
          <p:cNvSpPr>
            <a:spLocks noGrp="1"/>
          </p:cNvSpPr>
          <p:nvPr>
            <p:ph type="pic" idx="5"/>
          </p:nvPr>
        </p:nvSpPr>
        <p:spPr>
          <a:xfrm>
            <a:off x="6743700" y="561975"/>
            <a:ext cx="1857300" cy="466800"/>
          </a:xfrm>
          <a:prstGeom prst="rect">
            <a:avLst/>
          </a:prstGeom>
          <a:solidFill>
            <a:srgbClr val="CCCCCC"/>
          </a:solidFill>
          <a:ln>
            <a:noFill/>
          </a:ln>
        </p:spPr>
        <p:txBody>
          <a:bodyPr spcFirstLastPara="1" wrap="square" lIns="91425" tIns="91425" rIns="91425" bIns="91425" anchor="t" anchorCtr="0"/>
          <a:lstStyle>
            <a:lvl1pPr marL="0" marR="0" lvl="0" indent="0" algn="ctr" rtl="0">
              <a:lnSpc>
                <a:spcPct val="237500"/>
              </a:lnSpc>
              <a:spcBef>
                <a:spcPts val="0"/>
              </a:spcBef>
              <a:spcAft>
                <a:spcPts val="0"/>
              </a:spcAft>
              <a:buClr>
                <a:schemeClr val="lt2"/>
              </a:buClr>
              <a:buSzPts val="1400"/>
              <a:buFont typeface="Arial"/>
              <a:buNone/>
              <a:defRPr sz="8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1143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0" name="Google Shape;580;p98"/>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Case study Option2">
  <p:cSld name="Case study Option2">
    <p:spTree>
      <p:nvGrpSpPr>
        <p:cNvPr id="1" name="Shape 581"/>
        <p:cNvGrpSpPr/>
        <p:nvPr/>
      </p:nvGrpSpPr>
      <p:grpSpPr>
        <a:xfrm>
          <a:off x="0" y="0"/>
          <a:ext cx="0" cy="0"/>
          <a:chOff x="0" y="0"/>
          <a:chExt cx="0" cy="0"/>
        </a:xfrm>
      </p:grpSpPr>
      <p:sp>
        <p:nvSpPr>
          <p:cNvPr id="582" name="Google Shape;582;p99"/>
          <p:cNvSpPr/>
          <p:nvPr/>
        </p:nvSpPr>
        <p:spPr>
          <a:xfrm>
            <a:off x="3286125" y="1409700"/>
            <a:ext cx="5324400" cy="46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583" name="Google Shape;583;p99"/>
          <p:cNvSpPr/>
          <p:nvPr/>
        </p:nvSpPr>
        <p:spPr>
          <a:xfrm>
            <a:off x="3286125" y="1872628"/>
            <a:ext cx="5324400" cy="40995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584" name="Google Shape;584;p99"/>
          <p:cNvSpPr txBox="1">
            <a:spLocks noGrp="1"/>
          </p:cNvSpPr>
          <p:nvPr>
            <p:ph type="title"/>
          </p:nvPr>
        </p:nvSpPr>
        <p:spPr>
          <a:xfrm>
            <a:off x="540000" y="417600"/>
            <a:ext cx="6079800" cy="5451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585" name="Google Shape;585;p99"/>
          <p:cNvSpPr txBox="1">
            <a:spLocks noGrp="1"/>
          </p:cNvSpPr>
          <p:nvPr>
            <p:ph type="body" idx="1"/>
          </p:nvPr>
        </p:nvSpPr>
        <p:spPr>
          <a:xfrm>
            <a:off x="3474383" y="1447240"/>
            <a:ext cx="4983900" cy="428700"/>
          </a:xfrm>
          <a:prstGeom prst="rect">
            <a:avLst/>
          </a:prstGeom>
          <a:noFill/>
          <a:ln>
            <a:noFill/>
          </a:ln>
        </p:spPr>
        <p:txBody>
          <a:bodyPr spcFirstLastPara="1" wrap="square" lIns="91425" tIns="91425" rIns="91425" bIns="91425" anchor="ctr" anchorCtr="0"/>
          <a:lstStyle>
            <a:lvl1pPr marL="457200" marR="0" lvl="0" indent="-228600" algn="l" rtl="0">
              <a:lnSpc>
                <a:spcPct val="105000"/>
              </a:lnSpc>
              <a:spcBef>
                <a:spcPts val="0"/>
              </a:spcBef>
              <a:spcAft>
                <a:spcPts val="0"/>
              </a:spcAft>
              <a:buClr>
                <a:schemeClr val="dk2"/>
              </a:buClr>
              <a:buSzPts val="1600"/>
              <a:buFont typeface="Arial"/>
              <a:buNone/>
              <a:defRPr sz="2000" b="1" i="0" u="none" strike="noStrike" cap="none">
                <a:solidFill>
                  <a:schemeClr val="dk2"/>
                </a:solidFill>
                <a:latin typeface="Arial"/>
                <a:ea typeface="Arial"/>
                <a:cs typeface="Arial"/>
                <a:sym typeface="Arial"/>
              </a:defRPr>
            </a:lvl1pPr>
            <a:lvl2pPr marL="914400" marR="0" lvl="1" indent="-355600" algn="l" rtl="0">
              <a:lnSpc>
                <a:spcPct val="95000"/>
              </a:lnSpc>
              <a:spcBef>
                <a:spcPts val="0"/>
              </a:spcBef>
              <a:spcAft>
                <a:spcPts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rtl="0">
              <a:lnSpc>
                <a:spcPct val="95000"/>
              </a:lnSpc>
              <a:spcBef>
                <a:spcPts val="0"/>
              </a:spcBef>
              <a:spcAft>
                <a:spcPts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rtl="0">
              <a:lnSpc>
                <a:spcPct val="75000"/>
              </a:lnSpc>
              <a:spcBef>
                <a:spcPts val="0"/>
              </a:spcBef>
              <a:spcAft>
                <a:spcPts val="0"/>
              </a:spcAft>
              <a:buClr>
                <a:schemeClr val="dk1"/>
              </a:buClr>
              <a:buSzPts val="1200"/>
              <a:buFont typeface="Arial"/>
              <a:buNone/>
              <a:defRPr sz="2000" b="1" i="0" u="none" strike="noStrike" cap="none">
                <a:solidFill>
                  <a:schemeClr val="lt1"/>
                </a:solidFill>
                <a:latin typeface="Arial"/>
                <a:ea typeface="Arial"/>
                <a:cs typeface="Arial"/>
                <a:sym typeface="Arial"/>
              </a:defRPr>
            </a:lvl4pPr>
            <a:lvl5pPr marL="2286000" marR="0" lvl="4" indent="-355600" algn="l" rtl="0">
              <a:lnSpc>
                <a:spcPct val="100000"/>
              </a:lnSpc>
              <a:spcBef>
                <a:spcPts val="85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6" name="Google Shape;586;p99"/>
          <p:cNvSpPr txBox="1">
            <a:spLocks noGrp="1"/>
          </p:cNvSpPr>
          <p:nvPr>
            <p:ph type="body" idx="2"/>
          </p:nvPr>
        </p:nvSpPr>
        <p:spPr>
          <a:xfrm>
            <a:off x="3495112" y="2019300"/>
            <a:ext cx="4867800" cy="3657600"/>
          </a:xfrm>
          <a:prstGeom prst="rect">
            <a:avLst/>
          </a:prstGeom>
          <a:noFill/>
          <a:ln>
            <a:noFill/>
          </a:ln>
        </p:spPr>
        <p:txBody>
          <a:bodyPr spcFirstLastPara="1" wrap="square" lIns="91425" tIns="91425" rIns="91425" bIns="91425" anchor="t" anchorCtr="0"/>
          <a:lstStyle>
            <a:lvl1pPr marL="457200" marR="0" lvl="0" indent="-228600" algn="l" rtl="0">
              <a:lnSpc>
                <a:spcPct val="130000"/>
              </a:lnSpc>
              <a:spcBef>
                <a:spcPts val="0"/>
              </a:spcBef>
              <a:spcAft>
                <a:spcPts val="0"/>
              </a:spcAft>
              <a:buClr>
                <a:schemeClr val="dk2"/>
              </a:buClr>
              <a:buSzPts val="1600"/>
              <a:buFont typeface="Arial"/>
              <a:buNone/>
              <a:defRPr sz="1000" b="1" i="0" u="none" strike="noStrike" cap="none">
                <a:solidFill>
                  <a:schemeClr val="dk2"/>
                </a:solidFill>
                <a:latin typeface="Arial"/>
                <a:ea typeface="Arial"/>
                <a:cs typeface="Arial"/>
                <a:sym typeface="Arial"/>
              </a:defRPr>
            </a:lvl1pPr>
            <a:lvl2pPr marL="914400" marR="0" lvl="1" indent="-228600" algn="l" rtl="0">
              <a:lnSpc>
                <a:spcPct val="130000"/>
              </a:lnSpc>
              <a:spcBef>
                <a:spcPts val="567"/>
              </a:spcBef>
              <a:spcAft>
                <a:spcPts val="0"/>
              </a:spcAft>
              <a:buClr>
                <a:schemeClr val="lt2"/>
              </a:buClr>
              <a:buSzPts val="1600"/>
              <a:buFont typeface="Arial"/>
              <a:buNone/>
              <a:defRPr sz="1000" b="0" i="0" u="none" strike="noStrike" cap="none">
                <a:solidFill>
                  <a:srgbClr val="000000"/>
                </a:solidFill>
                <a:latin typeface="Arial"/>
                <a:ea typeface="Arial"/>
                <a:cs typeface="Arial"/>
                <a:sym typeface="Arial"/>
              </a:defRPr>
            </a:lvl2pPr>
            <a:lvl3pPr marL="1371600" marR="0" lvl="2" indent="-292100" algn="l" rtl="0">
              <a:lnSpc>
                <a:spcPct val="130000"/>
              </a:lnSpc>
              <a:spcBef>
                <a:spcPts val="567"/>
              </a:spcBef>
              <a:spcAft>
                <a:spcPts val="0"/>
              </a:spcAft>
              <a:buClr>
                <a:schemeClr val="lt2"/>
              </a:buClr>
              <a:buSzPts val="1000"/>
              <a:buFont typeface="Arial"/>
              <a:buChar char="-"/>
              <a:defRPr sz="1000" b="0" i="0" u="none" strike="noStrike" cap="none">
                <a:solidFill>
                  <a:srgbClr val="000000"/>
                </a:solidFill>
                <a:latin typeface="Arial"/>
                <a:ea typeface="Arial"/>
                <a:cs typeface="Arial"/>
                <a:sym typeface="Arial"/>
              </a:defRPr>
            </a:lvl3pPr>
            <a:lvl4pPr marL="1828800" marR="0" lvl="3" indent="-228600" algn="l" rtl="0">
              <a:lnSpc>
                <a:spcPct val="130000"/>
              </a:lnSpc>
              <a:spcBef>
                <a:spcPts val="567"/>
              </a:spcBef>
              <a:spcAft>
                <a:spcPts val="0"/>
              </a:spcAft>
              <a:buClr>
                <a:schemeClr val="dk1"/>
              </a:buClr>
              <a:buSzPts val="12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7" name="Google Shape;587;p99"/>
          <p:cNvSpPr>
            <a:spLocks noGrp="1"/>
          </p:cNvSpPr>
          <p:nvPr>
            <p:ph type="pic" idx="3"/>
          </p:nvPr>
        </p:nvSpPr>
        <p:spPr>
          <a:xfrm>
            <a:off x="542925" y="1409700"/>
            <a:ext cx="2562300" cy="21909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90000"/>
              </a:lnSpc>
              <a:spcBef>
                <a:spcPts val="0"/>
              </a:spcBef>
              <a:spcAft>
                <a:spcPts val="0"/>
              </a:spcAft>
              <a:buClr>
                <a:schemeClr val="lt2"/>
              </a:buClr>
              <a:buSzPts val="1400"/>
              <a:buFont typeface="Arial"/>
              <a:buNone/>
              <a:defRPr sz="10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1143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8" name="Google Shape;588;p99"/>
          <p:cNvSpPr>
            <a:spLocks noGrp="1"/>
          </p:cNvSpPr>
          <p:nvPr>
            <p:ph type="pic" idx="4"/>
          </p:nvPr>
        </p:nvSpPr>
        <p:spPr>
          <a:xfrm>
            <a:off x="542925" y="3762375"/>
            <a:ext cx="2562300" cy="21909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90000"/>
              </a:lnSpc>
              <a:spcBef>
                <a:spcPts val="0"/>
              </a:spcBef>
              <a:spcAft>
                <a:spcPts val="0"/>
              </a:spcAft>
              <a:buClr>
                <a:schemeClr val="lt2"/>
              </a:buClr>
              <a:buSzPts val="1400"/>
              <a:buFont typeface="Arial"/>
              <a:buNone/>
              <a:defRPr sz="10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1143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9" name="Google Shape;589;p99"/>
          <p:cNvSpPr>
            <a:spLocks noGrp="1"/>
          </p:cNvSpPr>
          <p:nvPr>
            <p:ph type="pic" idx="5"/>
          </p:nvPr>
        </p:nvSpPr>
        <p:spPr>
          <a:xfrm>
            <a:off x="6743700" y="561975"/>
            <a:ext cx="1857300" cy="466800"/>
          </a:xfrm>
          <a:prstGeom prst="rect">
            <a:avLst/>
          </a:prstGeom>
          <a:solidFill>
            <a:srgbClr val="CCCCCC"/>
          </a:solidFill>
          <a:ln>
            <a:noFill/>
          </a:ln>
        </p:spPr>
        <p:txBody>
          <a:bodyPr spcFirstLastPara="1" wrap="square" lIns="91425" tIns="91425" rIns="91425" bIns="91425" anchor="t" anchorCtr="0"/>
          <a:lstStyle>
            <a:lvl1pPr marL="0" marR="0" lvl="0" indent="0" algn="ctr" rtl="0">
              <a:lnSpc>
                <a:spcPct val="237500"/>
              </a:lnSpc>
              <a:spcBef>
                <a:spcPts val="0"/>
              </a:spcBef>
              <a:spcAft>
                <a:spcPts val="0"/>
              </a:spcAft>
              <a:buClr>
                <a:schemeClr val="lt2"/>
              </a:buClr>
              <a:buSzPts val="1400"/>
              <a:buFont typeface="Arial"/>
              <a:buNone/>
              <a:defRPr sz="8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1143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0" name="Google Shape;590;p99"/>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Numbered">
  <p:cSld name="Numbered">
    <p:spTree>
      <p:nvGrpSpPr>
        <p:cNvPr id="1" name="Shape 591"/>
        <p:cNvGrpSpPr/>
        <p:nvPr/>
      </p:nvGrpSpPr>
      <p:grpSpPr>
        <a:xfrm>
          <a:off x="0" y="0"/>
          <a:ext cx="0" cy="0"/>
          <a:chOff x="0" y="0"/>
          <a:chExt cx="0" cy="0"/>
        </a:xfrm>
      </p:grpSpPr>
      <p:sp>
        <p:nvSpPr>
          <p:cNvPr id="592" name="Google Shape;592;p100"/>
          <p:cNvSpPr txBox="1">
            <a:spLocks noGrp="1"/>
          </p:cNvSpPr>
          <p:nvPr>
            <p:ph type="title"/>
          </p:nvPr>
        </p:nvSpPr>
        <p:spPr>
          <a:xfrm>
            <a:off x="541337" y="417599"/>
            <a:ext cx="5081700" cy="11160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593" name="Google Shape;593;p100"/>
          <p:cNvSpPr txBox="1">
            <a:spLocks noGrp="1"/>
          </p:cNvSpPr>
          <p:nvPr>
            <p:ph type="body" idx="1"/>
          </p:nvPr>
        </p:nvSpPr>
        <p:spPr>
          <a:xfrm>
            <a:off x="542925" y="1809750"/>
            <a:ext cx="6495900" cy="3781500"/>
          </a:xfrm>
          <a:prstGeom prst="rect">
            <a:avLst/>
          </a:prstGeom>
          <a:noFill/>
          <a:ln>
            <a:noFill/>
          </a:ln>
        </p:spPr>
        <p:txBody>
          <a:bodyPr spcFirstLastPara="1" wrap="square" lIns="91425" tIns="91425" rIns="91425" bIns="91425" anchor="t" anchorCtr="0"/>
          <a:lstStyle>
            <a:lvl1pPr marL="457200" marR="0" lvl="0" indent="-330200" algn="l" rtl="0">
              <a:lnSpc>
                <a:spcPct val="118750"/>
              </a:lnSpc>
              <a:spcBef>
                <a:spcPts val="1134"/>
              </a:spcBef>
              <a:spcAft>
                <a:spcPts val="0"/>
              </a:spcAft>
              <a:buClr>
                <a:schemeClr val="dk1"/>
              </a:buClr>
              <a:buSzPts val="1600"/>
              <a:buFont typeface="Times New Roman"/>
              <a:buAutoNum type="arabicPeriod"/>
              <a:defRPr sz="1600" b="1" i="0" u="none" strike="noStrike" cap="none">
                <a:solidFill>
                  <a:schemeClr val="dk1"/>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rgbClr val="000000"/>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4" name="Google Shape;594;p100"/>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and Subheading">
  <p:cSld name="Title and Subheading">
    <p:spTree>
      <p:nvGrpSpPr>
        <p:cNvPr id="1" name="Shape 595"/>
        <p:cNvGrpSpPr/>
        <p:nvPr/>
      </p:nvGrpSpPr>
      <p:grpSpPr>
        <a:xfrm>
          <a:off x="0" y="0"/>
          <a:ext cx="0" cy="0"/>
          <a:chOff x="0" y="0"/>
          <a:chExt cx="0" cy="0"/>
        </a:xfrm>
      </p:grpSpPr>
      <p:sp>
        <p:nvSpPr>
          <p:cNvPr id="596" name="Google Shape;596;p101"/>
          <p:cNvSpPr txBox="1">
            <a:spLocks noGrp="1"/>
          </p:cNvSpPr>
          <p:nvPr>
            <p:ph type="title"/>
          </p:nvPr>
        </p:nvSpPr>
        <p:spPr>
          <a:xfrm>
            <a:off x="541335" y="417600"/>
            <a:ext cx="7688400" cy="7746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597" name="Google Shape;597;p101"/>
          <p:cNvSpPr txBox="1">
            <a:spLocks noGrp="1"/>
          </p:cNvSpPr>
          <p:nvPr>
            <p:ph type="body" idx="1"/>
          </p:nvPr>
        </p:nvSpPr>
        <p:spPr>
          <a:xfrm>
            <a:off x="552450" y="1685925"/>
            <a:ext cx="4495800" cy="647700"/>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8" name="Google Shape;598;p101"/>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More to Learn">
  <p:cSld name="More to Learn">
    <p:bg>
      <p:bgPr>
        <a:solidFill>
          <a:schemeClr val="dk2"/>
        </a:solidFill>
        <a:effectLst/>
      </p:bgPr>
    </p:bg>
    <p:spTree>
      <p:nvGrpSpPr>
        <p:cNvPr id="1" name="Shape 599"/>
        <p:cNvGrpSpPr/>
        <p:nvPr/>
      </p:nvGrpSpPr>
      <p:grpSpPr>
        <a:xfrm>
          <a:off x="0" y="0"/>
          <a:ext cx="0" cy="0"/>
          <a:chOff x="0" y="0"/>
          <a:chExt cx="0" cy="0"/>
        </a:xfrm>
      </p:grpSpPr>
      <p:pic>
        <p:nvPicPr>
          <p:cNvPr id="600" name="Google Shape;600;p102"/>
          <p:cNvPicPr preferRelativeResize="0"/>
          <p:nvPr/>
        </p:nvPicPr>
        <p:blipFill rotWithShape="1">
          <a:blip r:embed="rId2">
            <a:alphaModFix/>
          </a:blip>
          <a:srcRect t="5770" b="5308"/>
          <a:stretch/>
        </p:blipFill>
        <p:spPr>
          <a:xfrm>
            <a:off x="888486" y="1"/>
            <a:ext cx="7550700" cy="6858000"/>
          </a:xfrm>
          <a:prstGeom prst="rect">
            <a:avLst/>
          </a:prstGeom>
          <a:noFill/>
          <a:ln>
            <a:noFill/>
          </a:ln>
        </p:spPr>
      </p:pic>
      <p:sp>
        <p:nvSpPr>
          <p:cNvPr id="601" name="Google Shape;601;p102"/>
          <p:cNvSpPr txBox="1">
            <a:spLocks noGrp="1"/>
          </p:cNvSpPr>
          <p:nvPr>
            <p:ph type="ctrTitle"/>
          </p:nvPr>
        </p:nvSpPr>
        <p:spPr>
          <a:xfrm>
            <a:off x="2333624" y="2728866"/>
            <a:ext cx="4656600" cy="985800"/>
          </a:xfrm>
          <a:prstGeom prst="rect">
            <a:avLst/>
          </a:prstGeom>
          <a:noFill/>
          <a:ln>
            <a:noFill/>
          </a:ln>
        </p:spPr>
        <p:txBody>
          <a:bodyPr spcFirstLastPara="1" wrap="square" lIns="91425" tIns="91425" rIns="91425" bIns="91425" anchor="b" anchorCtr="0"/>
          <a:lstStyle>
            <a:lvl1pPr marL="0" marR="0" lvl="0" indent="0" algn="ctr"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602" name="Google Shape;602;p102"/>
          <p:cNvSpPr txBox="1">
            <a:spLocks noGrp="1"/>
          </p:cNvSpPr>
          <p:nvPr>
            <p:ph type="body" idx="1"/>
          </p:nvPr>
        </p:nvSpPr>
        <p:spPr>
          <a:xfrm>
            <a:off x="2343150" y="3829050"/>
            <a:ext cx="4743600" cy="638100"/>
          </a:xfrm>
          <a:prstGeom prst="rect">
            <a:avLst/>
          </a:prstGeom>
          <a:noFill/>
          <a:ln>
            <a:noFill/>
          </a:ln>
        </p:spPr>
        <p:txBody>
          <a:bodyPr spcFirstLastPara="1" wrap="square" lIns="91425" tIns="91425" rIns="91425" bIns="91425" anchor="t" anchorCtr="0"/>
          <a:lstStyle>
            <a:lvl1pPr marL="457200" marR="0" lvl="0" indent="-228600" algn="ctr" rtl="0">
              <a:lnSpc>
                <a:spcPct val="13125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L="914400" marR="0" lvl="1" indent="-228600" algn="ctr" rtl="0">
              <a:lnSpc>
                <a:spcPct val="131250"/>
              </a:lnSpc>
              <a:spcBef>
                <a:spcPts val="0"/>
              </a:spcBef>
              <a:spcAft>
                <a:spcPts val="0"/>
              </a:spcAft>
              <a:buClr>
                <a:schemeClr val="lt2"/>
              </a:buClr>
              <a:buSzPts val="1600"/>
              <a:buFont typeface="Arial"/>
              <a:buNone/>
              <a:defRPr sz="1600" b="1" i="0" u="none" strike="noStrike" cap="none">
                <a:solidFill>
                  <a:schemeClr val="dk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image" Target="../media/image1.png"/><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34" Type="http://schemas.openxmlformats.org/officeDocument/2006/relationships/image" Target="../media/image1.png"/><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33" Type="http://schemas.openxmlformats.org/officeDocument/2006/relationships/theme" Target="../theme/theme3.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29" Type="http://schemas.openxmlformats.org/officeDocument/2006/relationships/slideLayout" Target="../slideLayouts/slideLayout97.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32" Type="http://schemas.openxmlformats.org/officeDocument/2006/relationships/slideLayout" Target="../slideLayouts/slideLayout100.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31" Type="http://schemas.openxmlformats.org/officeDocument/2006/relationships/slideLayout" Target="../slideLayouts/slideLayout99.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 Id="rId3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
        <p:cNvGrpSpPr/>
        <p:nvPr/>
      </p:nvGrpSpPr>
      <p:grpSpPr>
        <a:xfrm>
          <a:off x="0" y="0"/>
          <a:ext cx="0" cy="0"/>
          <a:chOff x="0" y="0"/>
          <a:chExt cx="0" cy="0"/>
        </a:xfrm>
      </p:grpSpPr>
      <p:sp>
        <p:nvSpPr>
          <p:cNvPr id="7" name="Google Shape;7;p1"/>
          <p:cNvSpPr txBox="1">
            <a:spLocks noGrp="1"/>
          </p:cNvSpPr>
          <p:nvPr>
            <p:ph type="title"/>
          </p:nvPr>
        </p:nvSpPr>
        <p:spPr>
          <a:xfrm>
            <a:off x="541337" y="417599"/>
            <a:ext cx="5983200" cy="9063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8" name="Google Shape;8;p1"/>
          <p:cNvSpPr txBox="1">
            <a:spLocks noGrp="1"/>
          </p:cNvSpPr>
          <p:nvPr>
            <p:ph type="body" idx="1"/>
          </p:nvPr>
        </p:nvSpPr>
        <p:spPr>
          <a:xfrm>
            <a:off x="534899" y="1704975"/>
            <a:ext cx="6001200" cy="4285200"/>
          </a:xfrm>
          <a:prstGeom prst="rect">
            <a:avLst/>
          </a:prstGeom>
          <a:noFill/>
          <a:ln>
            <a:noFill/>
          </a:ln>
        </p:spPr>
        <p:txBody>
          <a:bodyPr spcFirstLastPara="1" wrap="square" lIns="91425" tIns="91425" rIns="91425" bIns="91425" anchor="t" anchorCtr="0"/>
          <a:lstStyle>
            <a:lvl1pPr marL="457200" marR="0" lvl="0"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1pPr>
            <a:lvl2pPr marL="914400" marR="0" lvl="1" indent="-228600" algn="l" rtl="0">
              <a:lnSpc>
                <a:spcPct val="1187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2pPr>
            <a:lvl3pPr marL="1371600" marR="0" lvl="2" indent="-228600" algn="l" rtl="0">
              <a:lnSpc>
                <a:spcPct val="1187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3pPr>
            <a:lvl4pPr marL="1828800" marR="0" lvl="3" indent="-304800" algn="l" rtl="0">
              <a:lnSpc>
                <a:spcPct val="125000"/>
              </a:lnSpc>
              <a:spcBef>
                <a:spcPts val="0"/>
              </a:spcBef>
              <a:spcAft>
                <a:spcPts val="0"/>
              </a:spcAft>
              <a:buClr>
                <a:schemeClr val="dk1"/>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228600" algn="l" rtl="0">
              <a:lnSpc>
                <a:spcPct val="100000"/>
              </a:lnSpc>
              <a:spcBef>
                <a:spcPts val="85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3200400" marR="0" lvl="6"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657600" marR="0" lvl="7"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4114800" marR="0" lvl="8"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cxnSp>
        <p:nvCxnSpPr>
          <p:cNvPr id="9" name="Google Shape;9;p1"/>
          <p:cNvCxnSpPr/>
          <p:nvPr/>
        </p:nvCxnSpPr>
        <p:spPr>
          <a:xfrm>
            <a:off x="8465042" y="6504780"/>
            <a:ext cx="0" cy="86400"/>
          </a:xfrm>
          <a:prstGeom prst="straightConnector1">
            <a:avLst/>
          </a:prstGeom>
          <a:noFill/>
          <a:ln w="9525" cap="flat" cmpd="sng">
            <a:solidFill>
              <a:schemeClr val="dk2"/>
            </a:solidFill>
            <a:prstDash val="solid"/>
            <a:round/>
            <a:headEnd type="none" w="sm" len="sm"/>
            <a:tailEnd type="none" w="sm" len="sm"/>
          </a:ln>
        </p:spPr>
      </p:cxnSp>
      <p:sp>
        <p:nvSpPr>
          <p:cNvPr id="10" name="Google Shape;10;p1"/>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pic>
        <p:nvPicPr>
          <p:cNvPr id="11" name="Google Shape;11;p1"/>
          <p:cNvPicPr preferRelativeResize="0"/>
          <p:nvPr/>
        </p:nvPicPr>
        <p:blipFill rotWithShape="1">
          <a:blip r:embed="rId36">
            <a:alphaModFix/>
          </a:blip>
          <a:srcRect/>
          <a:stretch/>
        </p:blipFill>
        <p:spPr>
          <a:xfrm>
            <a:off x="500410" y="6376789"/>
            <a:ext cx="918000" cy="2799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1"/>
        <p:cNvGrpSpPr/>
        <p:nvPr/>
      </p:nvGrpSpPr>
      <p:grpSpPr>
        <a:xfrm>
          <a:off x="0" y="0"/>
          <a:ext cx="0" cy="0"/>
          <a:chOff x="0" y="0"/>
          <a:chExt cx="0" cy="0"/>
        </a:xfrm>
      </p:grpSpPr>
      <p:sp>
        <p:nvSpPr>
          <p:cNvPr id="212" name="Google Shape;212;p36"/>
          <p:cNvSpPr txBox="1">
            <a:spLocks noGrp="1"/>
          </p:cNvSpPr>
          <p:nvPr>
            <p:ph type="title"/>
          </p:nvPr>
        </p:nvSpPr>
        <p:spPr>
          <a:xfrm>
            <a:off x="541337" y="417599"/>
            <a:ext cx="5983200" cy="906300"/>
          </a:xfrm>
          <a:prstGeom prst="rect">
            <a:avLst/>
          </a:prstGeom>
          <a:noFill/>
          <a:ln>
            <a:noFill/>
          </a:ln>
        </p:spPr>
        <p:txBody>
          <a:bodyPr spcFirstLastPara="1" wrap="square" lIns="0" tIns="0" rIns="0" bIns="0" anchor="t" anchorCtr="0"/>
          <a:lstStyle>
            <a:lvl1pPr marR="0" lvl="0" algn="l" rtl="0">
              <a:lnSpc>
                <a:spcPct val="117647"/>
              </a:lnSpc>
              <a:spcBef>
                <a:spcPts val="0"/>
              </a:spcBef>
              <a:spcAft>
                <a:spcPts val="0"/>
              </a:spcAft>
              <a:buClr>
                <a:schemeClr val="dk1"/>
              </a:buClr>
              <a:buSzPts val="3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13" name="Google Shape;213;p36"/>
          <p:cNvSpPr txBox="1">
            <a:spLocks noGrp="1"/>
          </p:cNvSpPr>
          <p:nvPr>
            <p:ph type="body" idx="1"/>
          </p:nvPr>
        </p:nvSpPr>
        <p:spPr>
          <a:xfrm>
            <a:off x="534899" y="1704975"/>
            <a:ext cx="6001200" cy="4285200"/>
          </a:xfrm>
          <a:prstGeom prst="rect">
            <a:avLst/>
          </a:prstGeom>
          <a:noFill/>
          <a:ln>
            <a:noFill/>
          </a:ln>
        </p:spPr>
        <p:txBody>
          <a:bodyPr spcFirstLastPara="1" wrap="square" lIns="0" tIns="0" rIns="0" bIns="0" anchor="t" anchorCtr="0"/>
          <a:lstStyle>
            <a:lvl1pPr marL="457200" marR="0" lvl="0" indent="-228600" algn="l" rtl="0">
              <a:lnSpc>
                <a:spcPct val="11875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214" name="Google Shape;214;p36"/>
          <p:cNvCxnSpPr/>
          <p:nvPr/>
        </p:nvCxnSpPr>
        <p:spPr>
          <a:xfrm>
            <a:off x="8465042" y="6504780"/>
            <a:ext cx="0" cy="86400"/>
          </a:xfrm>
          <a:prstGeom prst="straightConnector1">
            <a:avLst/>
          </a:prstGeom>
          <a:noFill/>
          <a:ln w="9525" cap="flat" cmpd="sng">
            <a:solidFill>
              <a:schemeClr val="lt2"/>
            </a:solidFill>
            <a:prstDash val="solid"/>
            <a:round/>
            <a:headEnd type="none" w="sm" len="sm"/>
            <a:tailEnd type="none" w="sm" len="sm"/>
          </a:ln>
        </p:spPr>
      </p:cxnSp>
      <p:sp>
        <p:nvSpPr>
          <p:cNvPr id="215" name="Google Shape;215;p36"/>
          <p:cNvSpPr txBox="1">
            <a:spLocks noGrp="1"/>
          </p:cNvSpPr>
          <p:nvPr>
            <p:ph type="sldNum" idx="12"/>
          </p:nvPr>
        </p:nvSpPr>
        <p:spPr>
          <a:xfrm>
            <a:off x="8497765" y="6489578"/>
            <a:ext cx="433200" cy="1254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i="0" u="none" strike="noStrike" cap="none">
                <a:solidFill>
                  <a:schemeClr val="lt2"/>
                </a:solidFill>
                <a:latin typeface="Arial"/>
                <a:ea typeface="Arial"/>
                <a:cs typeface="Arial"/>
                <a:sym typeface="Arial"/>
              </a:defRPr>
            </a:lvl1pPr>
            <a:lvl2pPr marL="0" marR="0" lvl="1" indent="0" algn="l" rtl="0">
              <a:spcBef>
                <a:spcPts val="0"/>
              </a:spcBef>
              <a:buNone/>
              <a:defRPr sz="800" b="1" i="0" u="none" strike="noStrike" cap="none">
                <a:solidFill>
                  <a:schemeClr val="lt2"/>
                </a:solidFill>
                <a:latin typeface="Arial"/>
                <a:ea typeface="Arial"/>
                <a:cs typeface="Arial"/>
                <a:sym typeface="Arial"/>
              </a:defRPr>
            </a:lvl2pPr>
            <a:lvl3pPr marL="0" marR="0" lvl="2" indent="0" algn="l" rtl="0">
              <a:spcBef>
                <a:spcPts val="0"/>
              </a:spcBef>
              <a:buNone/>
              <a:defRPr sz="800" b="1" i="0" u="none" strike="noStrike" cap="none">
                <a:solidFill>
                  <a:schemeClr val="lt2"/>
                </a:solidFill>
                <a:latin typeface="Arial"/>
                <a:ea typeface="Arial"/>
                <a:cs typeface="Arial"/>
                <a:sym typeface="Arial"/>
              </a:defRPr>
            </a:lvl3pPr>
            <a:lvl4pPr marL="0" marR="0" lvl="3" indent="0" algn="l" rtl="0">
              <a:spcBef>
                <a:spcPts val="0"/>
              </a:spcBef>
              <a:buNone/>
              <a:defRPr sz="800" b="1" i="0" u="none" strike="noStrike" cap="none">
                <a:solidFill>
                  <a:schemeClr val="lt2"/>
                </a:solidFill>
                <a:latin typeface="Arial"/>
                <a:ea typeface="Arial"/>
                <a:cs typeface="Arial"/>
                <a:sym typeface="Arial"/>
              </a:defRPr>
            </a:lvl4pPr>
            <a:lvl5pPr marL="0" marR="0" lvl="4" indent="0" algn="l" rtl="0">
              <a:spcBef>
                <a:spcPts val="0"/>
              </a:spcBef>
              <a:buNone/>
              <a:defRPr sz="800" b="1" i="0" u="none" strike="noStrike" cap="none">
                <a:solidFill>
                  <a:schemeClr val="lt2"/>
                </a:solidFill>
                <a:latin typeface="Arial"/>
                <a:ea typeface="Arial"/>
                <a:cs typeface="Arial"/>
                <a:sym typeface="Arial"/>
              </a:defRPr>
            </a:lvl5pPr>
            <a:lvl6pPr marL="0" marR="0" lvl="5" indent="0" algn="l" rtl="0">
              <a:spcBef>
                <a:spcPts val="0"/>
              </a:spcBef>
              <a:buNone/>
              <a:defRPr sz="800" b="1" i="0" u="none" strike="noStrike" cap="none">
                <a:solidFill>
                  <a:schemeClr val="lt2"/>
                </a:solidFill>
                <a:latin typeface="Arial"/>
                <a:ea typeface="Arial"/>
                <a:cs typeface="Arial"/>
                <a:sym typeface="Arial"/>
              </a:defRPr>
            </a:lvl6pPr>
            <a:lvl7pPr marL="0" marR="0" lvl="6" indent="0" algn="l" rtl="0">
              <a:spcBef>
                <a:spcPts val="0"/>
              </a:spcBef>
              <a:buNone/>
              <a:defRPr sz="800" b="1" i="0" u="none" strike="noStrike" cap="none">
                <a:solidFill>
                  <a:schemeClr val="lt2"/>
                </a:solidFill>
                <a:latin typeface="Arial"/>
                <a:ea typeface="Arial"/>
                <a:cs typeface="Arial"/>
                <a:sym typeface="Arial"/>
              </a:defRPr>
            </a:lvl7pPr>
            <a:lvl8pPr marL="0" marR="0" lvl="7" indent="0" algn="l" rtl="0">
              <a:spcBef>
                <a:spcPts val="0"/>
              </a:spcBef>
              <a:buNone/>
              <a:defRPr sz="800" b="1" i="0" u="none" strike="noStrike" cap="none">
                <a:solidFill>
                  <a:schemeClr val="lt2"/>
                </a:solidFill>
                <a:latin typeface="Arial"/>
                <a:ea typeface="Arial"/>
                <a:cs typeface="Arial"/>
                <a:sym typeface="Arial"/>
              </a:defRPr>
            </a:lvl8pPr>
            <a:lvl9pPr marL="0" marR="0" lvl="8" indent="0" algn="l" rtl="0">
              <a:spcBef>
                <a:spcPts val="0"/>
              </a:spcBef>
              <a:buNone/>
              <a:defRPr sz="800" b="1" i="0" u="none" strike="noStrike" cap="none">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pic>
        <p:nvPicPr>
          <p:cNvPr id="216" name="Google Shape;216;p36"/>
          <p:cNvPicPr preferRelativeResize="0"/>
          <p:nvPr/>
        </p:nvPicPr>
        <p:blipFill rotWithShape="1">
          <a:blip r:embed="rId36">
            <a:alphaModFix/>
          </a:blip>
          <a:srcRect/>
          <a:stretch/>
        </p:blipFill>
        <p:spPr>
          <a:xfrm>
            <a:off x="500410" y="6376789"/>
            <a:ext cx="918000" cy="27991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 id="2147483704" r:id="rId23"/>
    <p:sldLayoutId id="2147483705" r:id="rId24"/>
    <p:sldLayoutId id="2147483706" r:id="rId25"/>
    <p:sldLayoutId id="2147483707" r:id="rId26"/>
    <p:sldLayoutId id="2147483708" r:id="rId27"/>
    <p:sldLayoutId id="2147483709" r:id="rId28"/>
    <p:sldLayoutId id="2147483710" r:id="rId29"/>
    <p:sldLayoutId id="2147483711" r:id="rId30"/>
    <p:sldLayoutId id="2147483712" r:id="rId31"/>
    <p:sldLayoutId id="2147483713" r:id="rId32"/>
    <p:sldLayoutId id="2147483714" r:id="rId33"/>
    <p:sldLayoutId id="2147483715" r:id="rId3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3"/>
        <p:cNvGrpSpPr/>
        <p:nvPr/>
      </p:nvGrpSpPr>
      <p:grpSpPr>
        <a:xfrm>
          <a:off x="0" y="0"/>
          <a:ext cx="0" cy="0"/>
          <a:chOff x="0" y="0"/>
          <a:chExt cx="0" cy="0"/>
        </a:xfrm>
      </p:grpSpPr>
      <p:sp>
        <p:nvSpPr>
          <p:cNvPr id="414" name="Google Shape;414;p71"/>
          <p:cNvSpPr txBox="1">
            <a:spLocks noGrp="1"/>
          </p:cNvSpPr>
          <p:nvPr>
            <p:ph type="title"/>
          </p:nvPr>
        </p:nvSpPr>
        <p:spPr>
          <a:xfrm>
            <a:off x="541337" y="417599"/>
            <a:ext cx="5983200" cy="9063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415" name="Google Shape;415;p71"/>
          <p:cNvSpPr txBox="1">
            <a:spLocks noGrp="1"/>
          </p:cNvSpPr>
          <p:nvPr>
            <p:ph type="body" idx="1"/>
          </p:nvPr>
        </p:nvSpPr>
        <p:spPr>
          <a:xfrm>
            <a:off x="534899" y="1704975"/>
            <a:ext cx="6001200" cy="4285200"/>
          </a:xfrm>
          <a:prstGeom prst="rect">
            <a:avLst/>
          </a:prstGeom>
          <a:noFill/>
          <a:ln>
            <a:noFill/>
          </a:ln>
        </p:spPr>
        <p:txBody>
          <a:bodyPr spcFirstLastPara="1" wrap="square" lIns="91425" tIns="91425" rIns="91425" bIns="91425" anchor="t" anchorCtr="0"/>
          <a:lstStyle>
            <a:lvl1pPr marL="457200" marR="0" lvl="0"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304800" algn="l" rtl="0">
              <a:lnSpc>
                <a:spcPct val="125000"/>
              </a:lnSpc>
              <a:spcBef>
                <a:spcPts val="0"/>
              </a:spcBef>
              <a:spcAft>
                <a:spcPts val="0"/>
              </a:spcAft>
              <a:buClr>
                <a:schemeClr val="dk1"/>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416" name="Google Shape;416;p71"/>
          <p:cNvCxnSpPr/>
          <p:nvPr/>
        </p:nvCxnSpPr>
        <p:spPr>
          <a:xfrm>
            <a:off x="8465042" y="6504780"/>
            <a:ext cx="0" cy="86400"/>
          </a:xfrm>
          <a:prstGeom prst="straightConnector1">
            <a:avLst/>
          </a:prstGeom>
          <a:noFill/>
          <a:ln w="9525" cap="flat" cmpd="sng">
            <a:solidFill>
              <a:schemeClr val="dk2"/>
            </a:solidFill>
            <a:prstDash val="solid"/>
            <a:round/>
            <a:headEnd type="none" w="sm" len="sm"/>
            <a:tailEnd type="none" w="sm" len="sm"/>
          </a:ln>
        </p:spPr>
      </p:cxnSp>
      <p:sp>
        <p:nvSpPr>
          <p:cNvPr id="417" name="Google Shape;417;p71"/>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Font typeface="Arial"/>
              <a:buNone/>
              <a:defRPr sz="8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pic>
        <p:nvPicPr>
          <p:cNvPr id="418" name="Google Shape;418;p71"/>
          <p:cNvPicPr preferRelativeResize="0"/>
          <p:nvPr/>
        </p:nvPicPr>
        <p:blipFill rotWithShape="1">
          <a:blip r:embed="rId34">
            <a:alphaModFix/>
          </a:blip>
          <a:srcRect/>
          <a:stretch/>
        </p:blipFill>
        <p:spPr>
          <a:xfrm>
            <a:off x="500410" y="6376789"/>
            <a:ext cx="918000" cy="2799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 id="2147483745" r:id="rId30"/>
    <p:sldLayoutId id="2147483746" r:id="rId31"/>
    <p:sldLayoutId id="2147483747" r:id="rId3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user/PearsonStudent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pearsoncanada.ca/highered/getstarted/" TargetMode="External"/><Relationship Id="rId5" Type="http://schemas.openxmlformats.org/officeDocument/2006/relationships/hyperlink" Target="https://www.youtube.com/watch?v=DpdGQb36-Ic" TargetMode="External"/><Relationship Id="rId4" Type="http://schemas.openxmlformats.org/officeDocument/2006/relationships/hyperlink" Target="https://www.pearsonmylabandmastering.com/northamerica/students/support/index.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7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hyperlink" Target="https://support.pearson.com/getsupport"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pearsoncanada.ca/getstarted" TargetMode="External"/><Relationship Id="rId2" Type="http://schemas.openxmlformats.org/officeDocument/2006/relationships/notesSlide" Target="../notesSlides/notesSlide16.xml"/><Relationship Id="rId1" Type="http://schemas.openxmlformats.org/officeDocument/2006/relationships/slideLayout" Target="../slideLayouts/slideLayout29.xml"/><Relationship Id="rId6" Type="http://schemas.openxmlformats.org/officeDocument/2006/relationships/image" Target="../media/image40.jpg"/><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46.xml"/><Relationship Id="rId6" Type="http://schemas.openxmlformats.org/officeDocument/2006/relationships/hyperlink" Target="https://itunes.apple.com/ca/app/pearson-etext/id1016538879?platform=iphone&amp;preserveScrollPosition=true&amp;platform=iphone#platform/iphone&amp;platform=iphone" TargetMode="External"/><Relationship Id="rId5" Type="http://schemas.openxmlformats.org/officeDocument/2006/relationships/image" Target="../media/image25.png"/><Relationship Id="rId4" Type="http://schemas.openxmlformats.org/officeDocument/2006/relationships/hyperlink" Target="https://play.google.com/store/apps/details?id=com.pearsoned.etext2he&amp;hl=en"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play.google.com/store/apps/details?id=com.knowledgefactor.pearson&amp;hl=en" TargetMode="External"/><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46.xml"/><Relationship Id="rId6" Type="http://schemas.openxmlformats.org/officeDocument/2006/relationships/image" Target="../media/image26.png"/><Relationship Id="rId5" Type="http://schemas.openxmlformats.org/officeDocument/2006/relationships/hyperlink" Target="https://itunes.apple.com/ca/app/mylab-mastering-dynamic-study-modules/id650869220?mt=8" TargetMode="External"/><Relationship Id="rId4" Type="http://schemas.openxmlformats.org/officeDocument/2006/relationships/image" Target="../media/image25.png"/><Relationship Id="rId9"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104"/>
          <p:cNvSpPr txBox="1">
            <a:spLocks noGrp="1"/>
          </p:cNvSpPr>
          <p:nvPr>
            <p:ph type="ctrTitle"/>
          </p:nvPr>
        </p:nvSpPr>
        <p:spPr>
          <a:xfrm>
            <a:off x="2431050" y="2821275"/>
            <a:ext cx="4284000" cy="2384700"/>
          </a:xfrm>
          <a:prstGeom prst="rect">
            <a:avLst/>
          </a:prstGeom>
          <a:noFill/>
          <a:ln>
            <a:noFill/>
          </a:ln>
        </p:spPr>
        <p:txBody>
          <a:bodyPr spcFirstLastPara="1" wrap="square" lIns="91425" tIns="91425" rIns="91425" bIns="91425" anchor="ctr" anchorCtr="0">
            <a:noAutofit/>
          </a:bodyPr>
          <a:lstStyle/>
          <a:p>
            <a:pPr marL="0" marR="0" lvl="0" indent="0" algn="ctr" rtl="0">
              <a:lnSpc>
                <a:spcPct val="150000"/>
              </a:lnSpc>
              <a:spcBef>
                <a:spcPts val="0"/>
              </a:spcBef>
              <a:spcAft>
                <a:spcPts val="0"/>
              </a:spcAft>
              <a:buClr>
                <a:schemeClr val="dk1"/>
              </a:buClr>
              <a:buFont typeface="Times New Roman"/>
              <a:buNone/>
            </a:pPr>
            <a:r>
              <a:rPr lang="en-GB" sz="4000" b="1" i="0" u="none" strike="noStrike" cap="none">
                <a:solidFill>
                  <a:schemeClr val="dk1"/>
                </a:solidFill>
                <a:latin typeface="Times New Roman"/>
                <a:ea typeface="Times New Roman"/>
                <a:cs typeface="Times New Roman"/>
                <a:sym typeface="Times New Roman"/>
              </a:rPr>
              <a:t>Registering for </a:t>
            </a:r>
            <a:r>
              <a:rPr lang="en-GB" sz="4800" b="1" i="0" u="none" strike="noStrike" cap="none">
                <a:solidFill>
                  <a:schemeClr val="dk1"/>
                </a:solidFill>
                <a:latin typeface="Times New Roman"/>
                <a:ea typeface="Times New Roman"/>
                <a:cs typeface="Times New Roman"/>
                <a:sym typeface="Times New Roman"/>
              </a:rPr>
              <a:t>M</a:t>
            </a:r>
            <a:r>
              <a:rPr lang="en-GB" sz="4800"/>
              <a:t>yLab</a:t>
            </a:r>
            <a:r>
              <a:rPr lang="en-GB" sz="4800" b="1" i="0" u="none" strike="noStrike" cap="none">
                <a:solidFill>
                  <a:schemeClr val="dk1"/>
                </a:solidFill>
                <a:latin typeface="Times New Roman"/>
                <a:ea typeface="Times New Roman"/>
                <a:cs typeface="Times New Roman"/>
                <a:sym typeface="Times New Roman"/>
              </a:rPr>
              <a:t>™</a:t>
            </a:r>
            <a:endParaRPr/>
          </a:p>
        </p:txBody>
      </p:sp>
      <p:pic>
        <p:nvPicPr>
          <p:cNvPr id="611" name="Google Shape;611;p104" descr="PearsonLogo_Avatar.jpg"/>
          <p:cNvPicPr preferRelativeResize="0"/>
          <p:nvPr/>
        </p:nvPicPr>
        <p:blipFill rotWithShape="1">
          <a:blip r:embed="rId3">
            <a:alphaModFix/>
          </a:blip>
          <a:srcRect/>
          <a:stretch/>
        </p:blipFill>
        <p:spPr>
          <a:xfrm>
            <a:off x="4083350" y="1319500"/>
            <a:ext cx="977275" cy="977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672"/>
        <p:cNvGrpSpPr/>
        <p:nvPr/>
      </p:nvGrpSpPr>
      <p:grpSpPr>
        <a:xfrm>
          <a:off x="0" y="0"/>
          <a:ext cx="0" cy="0"/>
          <a:chOff x="0" y="0"/>
          <a:chExt cx="0" cy="0"/>
        </a:xfrm>
      </p:grpSpPr>
      <p:sp>
        <p:nvSpPr>
          <p:cNvPr id="673" name="Google Shape;673;p111"/>
          <p:cNvSpPr txBox="1">
            <a:spLocks noGrp="1"/>
          </p:cNvSpPr>
          <p:nvPr>
            <p:ph type="body" idx="1"/>
          </p:nvPr>
        </p:nvSpPr>
        <p:spPr>
          <a:xfrm>
            <a:off x="446450" y="1602100"/>
            <a:ext cx="3458700" cy="4425900"/>
          </a:xfrm>
          <a:prstGeom prst="rect">
            <a:avLst/>
          </a:prstGeom>
          <a:noFill/>
          <a:ln>
            <a:noFill/>
          </a:ln>
        </p:spPr>
        <p:txBody>
          <a:bodyPr spcFirstLastPara="1" wrap="square" lIns="0" tIns="0" rIns="0" bIns="0" anchor="t" anchorCtr="0">
            <a:noAutofit/>
          </a:bodyPr>
          <a:lstStyle/>
          <a:p>
            <a:pPr marL="0" marR="0" lvl="0" indent="0" algn="l" rtl="0">
              <a:lnSpc>
                <a:spcPct val="133333"/>
              </a:lnSpc>
              <a:spcBef>
                <a:spcPts val="0"/>
              </a:spcBef>
              <a:spcAft>
                <a:spcPts val="0"/>
              </a:spcAft>
              <a:buClr>
                <a:schemeClr val="dk2"/>
              </a:buClr>
              <a:buFont typeface="Arial"/>
              <a:buNone/>
            </a:pPr>
            <a:r>
              <a:rPr lang="en-GB" sz="1600" b="0" i="0" u="none" strike="noStrike" cap="none">
                <a:solidFill>
                  <a:schemeClr val="dk2"/>
                </a:solidFill>
                <a:latin typeface="Arial"/>
                <a:ea typeface="Arial"/>
                <a:cs typeface="Arial"/>
                <a:sym typeface="Arial"/>
              </a:rPr>
              <a:t>When you see the “You’re done!” screen, you have successfully completed registration. Print the confirmation screen for your records (you will also receive an email).</a:t>
            </a:r>
            <a:endParaRPr/>
          </a:p>
          <a:p>
            <a:pPr marL="0" marR="0" lvl="0" indent="0" algn="l" rtl="0">
              <a:lnSpc>
                <a:spcPct val="133333"/>
              </a:lnSpc>
              <a:spcBef>
                <a:spcPts val="0"/>
              </a:spcBef>
              <a:spcAft>
                <a:spcPts val="0"/>
              </a:spcAft>
              <a:buClr>
                <a:schemeClr val="dk2"/>
              </a:buClr>
              <a:buFont typeface="Arial"/>
              <a:buNone/>
            </a:pPr>
            <a:endParaRPr sz="1400"/>
          </a:p>
          <a:p>
            <a:pPr marL="0" marR="0" lvl="0" indent="0" algn="l" rtl="0">
              <a:lnSpc>
                <a:spcPct val="133333"/>
              </a:lnSpc>
              <a:spcBef>
                <a:spcPts val="0"/>
              </a:spcBef>
              <a:spcAft>
                <a:spcPts val="0"/>
              </a:spcAft>
              <a:buClr>
                <a:schemeClr val="dk2"/>
              </a:buClr>
              <a:buFont typeface="Arial"/>
              <a:buNone/>
            </a:pPr>
            <a:r>
              <a:rPr lang="en-GB" sz="1800"/>
              <a:t>Click Go to My Courses and select your course to begin</a:t>
            </a:r>
            <a:r>
              <a:rPr lang="en-GB" sz="1800" b="0" i="0" u="none" strike="noStrike" cap="none">
                <a:solidFill>
                  <a:schemeClr val="dk2"/>
                </a:solidFill>
                <a:latin typeface="Arial"/>
                <a:ea typeface="Arial"/>
                <a:cs typeface="Arial"/>
                <a:sym typeface="Arial"/>
              </a:rPr>
              <a:t>.</a:t>
            </a:r>
            <a:endParaRPr/>
          </a:p>
        </p:txBody>
      </p:sp>
      <p:sp>
        <p:nvSpPr>
          <p:cNvPr id="674" name="Google Shape;674;p111"/>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Font typeface="Arial"/>
              <a:buNone/>
            </a:pPr>
            <a:fld id="{00000000-1234-1234-1234-123412341234}" type="slidenum">
              <a:rPr lang="en-GB"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
        <p:nvSpPr>
          <p:cNvPr id="675" name="Google Shape;675;p111"/>
          <p:cNvSpPr txBox="1">
            <a:spLocks noGrp="1"/>
          </p:cNvSpPr>
          <p:nvPr>
            <p:ph type="title"/>
          </p:nvPr>
        </p:nvSpPr>
        <p:spPr>
          <a:xfrm>
            <a:off x="677466" y="518854"/>
            <a:ext cx="7005300" cy="318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3057"/>
              </a:buClr>
              <a:buFont typeface="Times New Roman"/>
              <a:buNone/>
            </a:pPr>
            <a:r>
              <a:rPr lang="en-GB" sz="2700" b="1" i="0" u="none" strike="noStrike" cap="none">
                <a:solidFill>
                  <a:srgbClr val="003057"/>
                </a:solidFill>
                <a:latin typeface="Times New Roman"/>
                <a:ea typeface="Times New Roman"/>
                <a:cs typeface="Times New Roman"/>
                <a:sym typeface="Times New Roman"/>
              </a:rPr>
              <a:t>Step 6: </a:t>
            </a:r>
            <a:r>
              <a:rPr lang="en-GB" sz="2700" b="1" i="0" u="none" strike="noStrike" cap="none">
                <a:solidFill>
                  <a:schemeClr val="dk1"/>
                </a:solidFill>
                <a:latin typeface="Times New Roman"/>
                <a:ea typeface="Times New Roman"/>
                <a:cs typeface="Times New Roman"/>
                <a:sym typeface="Times New Roman"/>
              </a:rPr>
              <a:t>You’re done!</a:t>
            </a:r>
            <a:endParaRPr/>
          </a:p>
        </p:txBody>
      </p:sp>
      <p:grpSp>
        <p:nvGrpSpPr>
          <p:cNvPr id="676" name="Google Shape;676;p111"/>
          <p:cNvGrpSpPr/>
          <p:nvPr/>
        </p:nvGrpSpPr>
        <p:grpSpPr>
          <a:xfrm>
            <a:off x="4393335" y="1602090"/>
            <a:ext cx="4385700" cy="4425900"/>
            <a:chOff x="4393335" y="1602090"/>
            <a:chExt cx="4385700" cy="4425900"/>
          </a:xfrm>
        </p:grpSpPr>
        <p:pic>
          <p:nvPicPr>
            <p:cNvPr id="677" name="Google Shape;677;p111"/>
            <p:cNvPicPr preferRelativeResize="0"/>
            <p:nvPr/>
          </p:nvPicPr>
          <p:blipFill rotWithShape="1">
            <a:blip r:embed="rId3">
              <a:alphaModFix/>
            </a:blip>
            <a:srcRect/>
            <a:stretch/>
          </p:blipFill>
          <p:spPr>
            <a:xfrm>
              <a:off x="4393335" y="1602090"/>
              <a:ext cx="4385700" cy="4425900"/>
            </a:xfrm>
            <a:prstGeom prst="rect">
              <a:avLst/>
            </a:prstGeom>
            <a:noFill/>
            <a:ln w="9525" cap="flat" cmpd="sng">
              <a:solidFill>
                <a:srgbClr val="7F7F7F"/>
              </a:solidFill>
              <a:prstDash val="solid"/>
              <a:round/>
              <a:headEnd type="none" w="sm" len="sm"/>
              <a:tailEnd type="none" w="sm" len="sm"/>
            </a:ln>
          </p:spPr>
        </p:pic>
        <p:sp>
          <p:nvSpPr>
            <p:cNvPr id="678" name="Google Shape;678;p111"/>
            <p:cNvSpPr/>
            <p:nvPr/>
          </p:nvSpPr>
          <p:spPr>
            <a:xfrm>
              <a:off x="5349500" y="5007221"/>
              <a:ext cx="2915700" cy="125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11"/>
            <p:cNvSpPr/>
            <p:nvPr/>
          </p:nvSpPr>
          <p:spPr>
            <a:xfrm>
              <a:off x="5273300" y="5159621"/>
              <a:ext cx="2915700" cy="125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11"/>
            <p:cNvSpPr/>
            <p:nvPr/>
          </p:nvSpPr>
          <p:spPr>
            <a:xfrm>
              <a:off x="5120900" y="5312021"/>
              <a:ext cx="2915700" cy="125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684"/>
        <p:cNvGrpSpPr/>
        <p:nvPr/>
      </p:nvGrpSpPr>
      <p:grpSpPr>
        <a:xfrm>
          <a:off x="0" y="0"/>
          <a:ext cx="0" cy="0"/>
          <a:chOff x="0" y="0"/>
          <a:chExt cx="0" cy="0"/>
        </a:xfrm>
      </p:grpSpPr>
      <p:sp>
        <p:nvSpPr>
          <p:cNvPr id="685" name="Google Shape;685;p112"/>
          <p:cNvSpPr txBox="1">
            <a:spLocks noGrp="1"/>
          </p:cNvSpPr>
          <p:nvPr>
            <p:ph type="body" idx="1"/>
          </p:nvPr>
        </p:nvSpPr>
        <p:spPr>
          <a:xfrm>
            <a:off x="615900" y="1600300"/>
            <a:ext cx="3458700" cy="4425900"/>
          </a:xfrm>
          <a:prstGeom prst="rect">
            <a:avLst/>
          </a:prstGeom>
          <a:noFill/>
          <a:ln>
            <a:noFill/>
          </a:ln>
        </p:spPr>
        <p:txBody>
          <a:bodyPr spcFirstLastPara="1" wrap="square" lIns="0" tIns="0" rIns="0" bIns="0" anchor="t" anchorCtr="0">
            <a:noAutofit/>
          </a:bodyPr>
          <a:lstStyle/>
          <a:p>
            <a:pPr marL="0" marR="0" lvl="0" indent="0" algn="l" rtl="0">
              <a:lnSpc>
                <a:spcPct val="133333"/>
              </a:lnSpc>
              <a:spcBef>
                <a:spcPts val="0"/>
              </a:spcBef>
              <a:spcAft>
                <a:spcPts val="0"/>
              </a:spcAft>
              <a:buClr>
                <a:schemeClr val="dk2"/>
              </a:buClr>
              <a:buFont typeface="Arial"/>
              <a:buNone/>
            </a:pPr>
            <a:r>
              <a:rPr lang="en-GB" sz="1600"/>
              <a:t>Your course will be greyed out and you will be prompted to “Upgrade Access”. Click to begin.</a:t>
            </a:r>
            <a:endParaRPr/>
          </a:p>
        </p:txBody>
      </p:sp>
      <p:sp>
        <p:nvSpPr>
          <p:cNvPr id="686" name="Google Shape;686;p112"/>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Font typeface="Arial"/>
              <a:buNone/>
            </a:pPr>
            <a:fld id="{00000000-1234-1234-1234-123412341234}" type="slidenum">
              <a:rPr lang="en-GB"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
        <p:nvSpPr>
          <p:cNvPr id="687" name="Google Shape;687;p112"/>
          <p:cNvSpPr txBox="1">
            <a:spLocks noGrp="1"/>
          </p:cNvSpPr>
          <p:nvPr>
            <p:ph type="title"/>
          </p:nvPr>
        </p:nvSpPr>
        <p:spPr>
          <a:xfrm>
            <a:off x="677476" y="518850"/>
            <a:ext cx="7891800" cy="318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3057"/>
              </a:buClr>
              <a:buFont typeface="Times New Roman"/>
              <a:buNone/>
            </a:pPr>
            <a:r>
              <a:rPr lang="en-GB" sz="2700">
                <a:solidFill>
                  <a:srgbClr val="003057"/>
                </a:solidFill>
              </a:rPr>
              <a:t>Upgrading from Temporary Access</a:t>
            </a:r>
            <a:r>
              <a:rPr lang="en-GB" sz="2700" b="1" i="0" u="none" strike="noStrike" cap="none">
                <a:solidFill>
                  <a:srgbClr val="003057"/>
                </a:solidFill>
                <a:latin typeface="Times New Roman"/>
                <a:ea typeface="Times New Roman"/>
                <a:cs typeface="Times New Roman"/>
                <a:sym typeface="Times New Roman"/>
              </a:rPr>
              <a:t>: </a:t>
            </a:r>
            <a:r>
              <a:rPr lang="en-GB" sz="2700"/>
              <a:t>Step 1</a:t>
            </a:r>
            <a:endParaRPr/>
          </a:p>
        </p:txBody>
      </p:sp>
      <p:grpSp>
        <p:nvGrpSpPr>
          <p:cNvPr id="688" name="Google Shape;688;p112"/>
          <p:cNvGrpSpPr/>
          <p:nvPr/>
        </p:nvGrpSpPr>
        <p:grpSpPr>
          <a:xfrm>
            <a:off x="4645325" y="1774701"/>
            <a:ext cx="3731975" cy="3522575"/>
            <a:chOff x="4645325" y="1774701"/>
            <a:chExt cx="3731975" cy="3522575"/>
          </a:xfrm>
        </p:grpSpPr>
        <p:pic>
          <p:nvPicPr>
            <p:cNvPr id="689" name="Google Shape;689;p112"/>
            <p:cNvPicPr preferRelativeResize="0"/>
            <p:nvPr/>
          </p:nvPicPr>
          <p:blipFill>
            <a:blip r:embed="rId3">
              <a:alphaModFix/>
            </a:blip>
            <a:stretch>
              <a:fillRect/>
            </a:stretch>
          </p:blipFill>
          <p:spPr>
            <a:xfrm>
              <a:off x="4645325" y="1774701"/>
              <a:ext cx="3731975" cy="3522575"/>
            </a:xfrm>
            <a:prstGeom prst="rect">
              <a:avLst/>
            </a:prstGeom>
            <a:noFill/>
            <a:ln>
              <a:noFill/>
            </a:ln>
          </p:spPr>
        </p:pic>
        <p:sp>
          <p:nvSpPr>
            <p:cNvPr id="690" name="Google Shape;690;p112"/>
            <p:cNvSpPr/>
            <p:nvPr/>
          </p:nvSpPr>
          <p:spPr>
            <a:xfrm>
              <a:off x="4677350" y="3592900"/>
              <a:ext cx="1704000" cy="3189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91" name="Google Shape;691;p112"/>
            <p:cNvSpPr/>
            <p:nvPr/>
          </p:nvSpPr>
          <p:spPr>
            <a:xfrm>
              <a:off x="6110075" y="2116975"/>
              <a:ext cx="912600" cy="2535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695"/>
        <p:cNvGrpSpPr/>
        <p:nvPr/>
      </p:nvGrpSpPr>
      <p:grpSpPr>
        <a:xfrm>
          <a:off x="0" y="0"/>
          <a:ext cx="0" cy="0"/>
          <a:chOff x="0" y="0"/>
          <a:chExt cx="0" cy="0"/>
        </a:xfrm>
      </p:grpSpPr>
      <p:grpSp>
        <p:nvGrpSpPr>
          <p:cNvPr id="696" name="Google Shape;696;p113"/>
          <p:cNvGrpSpPr/>
          <p:nvPr/>
        </p:nvGrpSpPr>
        <p:grpSpPr>
          <a:xfrm>
            <a:off x="462048" y="1231000"/>
            <a:ext cx="6910698" cy="3560725"/>
            <a:chOff x="462048" y="1231000"/>
            <a:chExt cx="6910698" cy="3560725"/>
          </a:xfrm>
        </p:grpSpPr>
        <p:pic>
          <p:nvPicPr>
            <p:cNvPr id="697" name="Google Shape;697;p113"/>
            <p:cNvPicPr preferRelativeResize="0"/>
            <p:nvPr/>
          </p:nvPicPr>
          <p:blipFill>
            <a:blip r:embed="rId3">
              <a:alphaModFix/>
            </a:blip>
            <a:stretch>
              <a:fillRect/>
            </a:stretch>
          </p:blipFill>
          <p:spPr>
            <a:xfrm>
              <a:off x="462048" y="1231000"/>
              <a:ext cx="6910698" cy="3560725"/>
            </a:xfrm>
            <a:prstGeom prst="rect">
              <a:avLst/>
            </a:prstGeom>
            <a:noFill/>
            <a:ln>
              <a:noFill/>
            </a:ln>
          </p:spPr>
        </p:pic>
        <p:sp>
          <p:nvSpPr>
            <p:cNvPr id="698" name="Google Shape;698;p113"/>
            <p:cNvSpPr/>
            <p:nvPr/>
          </p:nvSpPr>
          <p:spPr>
            <a:xfrm>
              <a:off x="5881900" y="2446575"/>
              <a:ext cx="519600" cy="1254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9" name="Google Shape;699;p113"/>
          <p:cNvSpPr txBox="1">
            <a:spLocks noGrp="1"/>
          </p:cNvSpPr>
          <p:nvPr>
            <p:ph type="body" idx="1"/>
          </p:nvPr>
        </p:nvSpPr>
        <p:spPr>
          <a:xfrm>
            <a:off x="615900" y="5108650"/>
            <a:ext cx="7953300" cy="917700"/>
          </a:xfrm>
          <a:prstGeom prst="rect">
            <a:avLst/>
          </a:prstGeom>
          <a:noFill/>
          <a:ln>
            <a:noFill/>
          </a:ln>
        </p:spPr>
        <p:txBody>
          <a:bodyPr spcFirstLastPara="1" wrap="square" lIns="0" tIns="0" rIns="0" bIns="0" anchor="t" anchorCtr="0">
            <a:noAutofit/>
          </a:bodyPr>
          <a:lstStyle/>
          <a:p>
            <a:pPr marL="0" marR="0" lvl="0" indent="0" algn="l" rtl="0">
              <a:lnSpc>
                <a:spcPct val="133333"/>
              </a:lnSpc>
              <a:spcBef>
                <a:spcPts val="0"/>
              </a:spcBef>
              <a:spcAft>
                <a:spcPts val="0"/>
              </a:spcAft>
              <a:buClr>
                <a:schemeClr val="dk2"/>
              </a:buClr>
              <a:buFont typeface="Arial"/>
              <a:buNone/>
            </a:pPr>
            <a:r>
              <a:rPr lang="en-GB" sz="1600"/>
              <a:t>Your same purchasing options are available. You can:</a:t>
            </a:r>
            <a:endParaRPr sz="1600"/>
          </a:p>
          <a:p>
            <a:pPr marL="457200" marR="0" lvl="0" indent="-330200" algn="l" rtl="0">
              <a:lnSpc>
                <a:spcPct val="133333"/>
              </a:lnSpc>
              <a:spcBef>
                <a:spcPts val="0"/>
              </a:spcBef>
              <a:spcAft>
                <a:spcPts val="0"/>
              </a:spcAft>
              <a:buSzPts val="1600"/>
              <a:buChar char="●"/>
            </a:pPr>
            <a:r>
              <a:rPr lang="en-GB" sz="1600"/>
              <a:t>Use an Access Code or;</a:t>
            </a:r>
            <a:endParaRPr sz="1600"/>
          </a:p>
          <a:p>
            <a:pPr marL="457200" marR="0" lvl="0" indent="-330200" algn="l" rtl="0">
              <a:lnSpc>
                <a:spcPct val="133333"/>
              </a:lnSpc>
              <a:spcBef>
                <a:spcPts val="0"/>
              </a:spcBef>
              <a:spcAft>
                <a:spcPts val="0"/>
              </a:spcAft>
              <a:buSzPts val="1600"/>
              <a:buChar char="●"/>
            </a:pPr>
            <a:r>
              <a:rPr lang="en-GB" sz="1600"/>
              <a:t>Use a Credit Card or PayPal</a:t>
            </a:r>
            <a:endParaRPr sz="1600"/>
          </a:p>
        </p:txBody>
      </p:sp>
      <p:sp>
        <p:nvSpPr>
          <p:cNvPr id="700" name="Google Shape;700;p113"/>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Font typeface="Arial"/>
              <a:buNone/>
            </a:pPr>
            <a:fld id="{00000000-1234-1234-1234-123412341234}" type="slidenum">
              <a:rPr lang="en-GB"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
        <p:nvSpPr>
          <p:cNvPr id="701" name="Google Shape;701;p113"/>
          <p:cNvSpPr txBox="1">
            <a:spLocks noGrp="1"/>
          </p:cNvSpPr>
          <p:nvPr>
            <p:ph type="title"/>
          </p:nvPr>
        </p:nvSpPr>
        <p:spPr>
          <a:xfrm>
            <a:off x="677476" y="518850"/>
            <a:ext cx="7891800" cy="318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3057"/>
              </a:buClr>
              <a:buFont typeface="Times New Roman"/>
              <a:buNone/>
            </a:pPr>
            <a:r>
              <a:rPr lang="en-GB" sz="2700">
                <a:solidFill>
                  <a:srgbClr val="003057"/>
                </a:solidFill>
              </a:rPr>
              <a:t>Upgrading from Temporary Access</a:t>
            </a:r>
            <a:r>
              <a:rPr lang="en-GB" sz="2700" b="1" i="0" u="none" strike="noStrike" cap="none">
                <a:solidFill>
                  <a:srgbClr val="003057"/>
                </a:solidFill>
                <a:latin typeface="Times New Roman"/>
                <a:ea typeface="Times New Roman"/>
                <a:cs typeface="Times New Roman"/>
                <a:sym typeface="Times New Roman"/>
              </a:rPr>
              <a:t>: </a:t>
            </a:r>
            <a:r>
              <a:rPr lang="en-GB" sz="2700"/>
              <a:t>Step 2</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705"/>
        <p:cNvGrpSpPr/>
        <p:nvPr/>
      </p:nvGrpSpPr>
      <p:grpSpPr>
        <a:xfrm>
          <a:off x="0" y="0"/>
          <a:ext cx="0" cy="0"/>
          <a:chOff x="0" y="0"/>
          <a:chExt cx="0" cy="0"/>
        </a:xfrm>
      </p:grpSpPr>
      <p:sp>
        <p:nvSpPr>
          <p:cNvPr id="706" name="Google Shape;706;p114"/>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Font typeface="Arial"/>
              <a:buNone/>
            </a:pPr>
            <a:fld id="{00000000-1234-1234-1234-123412341234}" type="slidenum">
              <a:rPr lang="en-GB"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
        <p:nvSpPr>
          <p:cNvPr id="707" name="Google Shape;707;p114"/>
          <p:cNvSpPr txBox="1">
            <a:spLocks noGrp="1"/>
          </p:cNvSpPr>
          <p:nvPr>
            <p:ph type="title"/>
          </p:nvPr>
        </p:nvSpPr>
        <p:spPr>
          <a:xfrm>
            <a:off x="677476" y="518850"/>
            <a:ext cx="7891800" cy="318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3057"/>
              </a:buClr>
              <a:buFont typeface="Times New Roman"/>
              <a:buNone/>
            </a:pPr>
            <a:r>
              <a:rPr lang="en-GB" sz="2700">
                <a:solidFill>
                  <a:srgbClr val="003057"/>
                </a:solidFill>
              </a:rPr>
              <a:t>Upgrading from Temporary Access</a:t>
            </a:r>
            <a:r>
              <a:rPr lang="en-GB" sz="2700" b="1" i="0" u="none" strike="noStrike" cap="none">
                <a:solidFill>
                  <a:srgbClr val="003057"/>
                </a:solidFill>
                <a:latin typeface="Times New Roman"/>
                <a:ea typeface="Times New Roman"/>
                <a:cs typeface="Times New Roman"/>
                <a:sym typeface="Times New Roman"/>
              </a:rPr>
              <a:t>: </a:t>
            </a:r>
            <a:r>
              <a:rPr lang="en-GB" sz="2700"/>
              <a:t>Step 3</a:t>
            </a:r>
            <a:endParaRPr/>
          </a:p>
        </p:txBody>
      </p:sp>
      <p:sp>
        <p:nvSpPr>
          <p:cNvPr id="708" name="Google Shape;708;p114"/>
          <p:cNvSpPr txBox="1">
            <a:spLocks noGrp="1"/>
          </p:cNvSpPr>
          <p:nvPr>
            <p:ph type="body" idx="1"/>
          </p:nvPr>
        </p:nvSpPr>
        <p:spPr>
          <a:xfrm>
            <a:off x="615900" y="1600300"/>
            <a:ext cx="3458700" cy="4425900"/>
          </a:xfrm>
          <a:prstGeom prst="rect">
            <a:avLst/>
          </a:prstGeom>
          <a:noFill/>
          <a:ln>
            <a:noFill/>
          </a:ln>
        </p:spPr>
        <p:txBody>
          <a:bodyPr spcFirstLastPara="1" wrap="square" lIns="0" tIns="0" rIns="0" bIns="0" anchor="t" anchorCtr="0">
            <a:noAutofit/>
          </a:bodyPr>
          <a:lstStyle/>
          <a:p>
            <a:pPr marL="0" marR="0" lvl="0" indent="0" algn="l" rtl="0">
              <a:lnSpc>
                <a:spcPct val="133333"/>
              </a:lnSpc>
              <a:spcBef>
                <a:spcPts val="0"/>
              </a:spcBef>
              <a:spcAft>
                <a:spcPts val="0"/>
              </a:spcAft>
              <a:buClr>
                <a:schemeClr val="dk2"/>
              </a:buClr>
              <a:buFont typeface="Arial"/>
              <a:buNone/>
            </a:pPr>
            <a:r>
              <a:rPr lang="en-GB" sz="1600" b="0" i="0" u="none" strike="noStrike" cap="none">
                <a:solidFill>
                  <a:schemeClr val="dk2"/>
                </a:solidFill>
                <a:latin typeface="Arial"/>
                <a:ea typeface="Arial"/>
                <a:cs typeface="Arial"/>
                <a:sym typeface="Arial"/>
              </a:rPr>
              <a:t>When you see the “You’re done!” screen, you have successfully completed </a:t>
            </a:r>
            <a:r>
              <a:rPr lang="en-GB" sz="1600"/>
              <a:t>your Upgrade</a:t>
            </a:r>
            <a:r>
              <a:rPr lang="en-GB" sz="1600" b="0" i="0" u="none" strike="noStrike" cap="none">
                <a:solidFill>
                  <a:schemeClr val="dk2"/>
                </a:solidFill>
                <a:latin typeface="Arial"/>
                <a:ea typeface="Arial"/>
                <a:cs typeface="Arial"/>
                <a:sym typeface="Arial"/>
              </a:rPr>
              <a:t>. Print the confirmation screen for your records (you will also receive an email).</a:t>
            </a:r>
            <a:endParaRPr/>
          </a:p>
          <a:p>
            <a:pPr marL="0" marR="0" lvl="0" indent="0" algn="l" rtl="0">
              <a:lnSpc>
                <a:spcPct val="133333"/>
              </a:lnSpc>
              <a:spcBef>
                <a:spcPts val="0"/>
              </a:spcBef>
              <a:spcAft>
                <a:spcPts val="0"/>
              </a:spcAft>
              <a:buClr>
                <a:schemeClr val="dk2"/>
              </a:buClr>
              <a:buFont typeface="Arial"/>
              <a:buNone/>
            </a:pPr>
            <a:endParaRPr sz="1400"/>
          </a:p>
          <a:p>
            <a:pPr marL="0" marR="0" lvl="0" indent="0" algn="l" rtl="0">
              <a:lnSpc>
                <a:spcPct val="133333"/>
              </a:lnSpc>
              <a:spcBef>
                <a:spcPts val="0"/>
              </a:spcBef>
              <a:spcAft>
                <a:spcPts val="0"/>
              </a:spcAft>
              <a:buClr>
                <a:schemeClr val="dk2"/>
              </a:buClr>
              <a:buFont typeface="Arial"/>
              <a:buNone/>
            </a:pPr>
            <a:r>
              <a:rPr lang="en-GB" sz="1800"/>
              <a:t>Click Go to My Courses and select your course to begin</a:t>
            </a:r>
            <a:r>
              <a:rPr lang="en-GB" sz="1800" b="0" i="0" u="none" strike="noStrike" cap="none">
                <a:solidFill>
                  <a:schemeClr val="dk2"/>
                </a:solidFill>
                <a:latin typeface="Arial"/>
                <a:ea typeface="Arial"/>
                <a:cs typeface="Arial"/>
                <a:sym typeface="Arial"/>
              </a:rPr>
              <a:t>.</a:t>
            </a:r>
            <a:endParaRPr/>
          </a:p>
        </p:txBody>
      </p:sp>
      <p:grpSp>
        <p:nvGrpSpPr>
          <p:cNvPr id="709" name="Google Shape;709;p114"/>
          <p:cNvGrpSpPr/>
          <p:nvPr/>
        </p:nvGrpSpPr>
        <p:grpSpPr>
          <a:xfrm>
            <a:off x="4393335" y="1602090"/>
            <a:ext cx="4385700" cy="4425900"/>
            <a:chOff x="4393335" y="1602090"/>
            <a:chExt cx="4385700" cy="4425900"/>
          </a:xfrm>
        </p:grpSpPr>
        <p:pic>
          <p:nvPicPr>
            <p:cNvPr id="710" name="Google Shape;710;p114"/>
            <p:cNvPicPr preferRelativeResize="0"/>
            <p:nvPr/>
          </p:nvPicPr>
          <p:blipFill rotWithShape="1">
            <a:blip r:embed="rId3">
              <a:alphaModFix/>
            </a:blip>
            <a:srcRect/>
            <a:stretch/>
          </p:blipFill>
          <p:spPr>
            <a:xfrm>
              <a:off x="4393335" y="1602090"/>
              <a:ext cx="4385700" cy="4425900"/>
            </a:xfrm>
            <a:prstGeom prst="rect">
              <a:avLst/>
            </a:prstGeom>
            <a:noFill/>
            <a:ln w="9525" cap="flat" cmpd="sng">
              <a:solidFill>
                <a:srgbClr val="7F7F7F"/>
              </a:solidFill>
              <a:prstDash val="solid"/>
              <a:round/>
              <a:headEnd type="none" w="sm" len="sm"/>
              <a:tailEnd type="none" w="sm" len="sm"/>
            </a:ln>
          </p:spPr>
        </p:pic>
        <p:sp>
          <p:nvSpPr>
            <p:cNvPr id="711" name="Google Shape;711;p114"/>
            <p:cNvSpPr/>
            <p:nvPr/>
          </p:nvSpPr>
          <p:spPr>
            <a:xfrm>
              <a:off x="5349500" y="5007221"/>
              <a:ext cx="2915700" cy="125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14"/>
            <p:cNvSpPr/>
            <p:nvPr/>
          </p:nvSpPr>
          <p:spPr>
            <a:xfrm>
              <a:off x="5273300" y="5159621"/>
              <a:ext cx="2915700" cy="125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14"/>
            <p:cNvSpPr/>
            <p:nvPr/>
          </p:nvSpPr>
          <p:spPr>
            <a:xfrm>
              <a:off x="5120900" y="5312021"/>
              <a:ext cx="2915700" cy="125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ABD0C6"/>
            </a:gs>
          </a:gsLst>
          <a:path path="circle">
            <a:fillToRect l="50000" t="50000" r="50000" b="50000"/>
          </a:path>
          <a:tileRect/>
        </a:gradFill>
        <a:effectLst/>
      </p:bgPr>
    </p:bg>
    <p:spTree>
      <p:nvGrpSpPr>
        <p:cNvPr id="1" name="Shape 718"/>
        <p:cNvGrpSpPr/>
        <p:nvPr/>
      </p:nvGrpSpPr>
      <p:grpSpPr>
        <a:xfrm>
          <a:off x="0" y="0"/>
          <a:ext cx="0" cy="0"/>
          <a:chOff x="0" y="0"/>
          <a:chExt cx="0" cy="0"/>
        </a:xfrm>
      </p:grpSpPr>
      <p:sp>
        <p:nvSpPr>
          <p:cNvPr id="719" name="Google Shape;719;p115"/>
          <p:cNvSpPr/>
          <p:nvPr/>
        </p:nvSpPr>
        <p:spPr>
          <a:xfrm>
            <a:off x="4948116" y="417674"/>
            <a:ext cx="2886624" cy="2075328"/>
          </a:xfrm>
          <a:prstGeom prst="cloud">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720" name="Google Shape;720;p115"/>
          <p:cNvSpPr/>
          <p:nvPr/>
        </p:nvSpPr>
        <p:spPr>
          <a:xfrm rot="955114">
            <a:off x="3735253" y="2539984"/>
            <a:ext cx="5386003" cy="4482563"/>
          </a:xfrm>
          <a:prstGeom prst="irregularSeal2">
            <a:avLst/>
          </a:prstGeom>
          <a:noFill/>
          <a:ln w="762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721" name="Google Shape;721;p115"/>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Font typeface="Arial"/>
              <a:buNone/>
            </a:pPr>
            <a:fld id="{00000000-1234-1234-1234-123412341234}" type="slidenum">
              <a:rPr lang="en-GB"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
        <p:nvSpPr>
          <p:cNvPr id="722" name="Google Shape;722;p115"/>
          <p:cNvSpPr txBox="1">
            <a:spLocks noGrp="1"/>
          </p:cNvSpPr>
          <p:nvPr>
            <p:ph type="body" idx="1"/>
          </p:nvPr>
        </p:nvSpPr>
        <p:spPr>
          <a:xfrm>
            <a:off x="1677196" y="1154805"/>
            <a:ext cx="2377200" cy="1908900"/>
          </a:xfrm>
          <a:prstGeom prst="rect">
            <a:avLst/>
          </a:prstGeom>
          <a:noFill/>
          <a:ln>
            <a:noFill/>
          </a:ln>
        </p:spPr>
        <p:txBody>
          <a:bodyPr spcFirstLastPara="1" wrap="square" lIns="0" tIns="0" rIns="0" bIns="0" anchor="t" anchorCtr="0">
            <a:noAutofit/>
          </a:bodyPr>
          <a:lstStyle/>
          <a:p>
            <a:pPr marL="0" marR="0" lvl="0" indent="0" algn="ctr" rtl="0">
              <a:lnSpc>
                <a:spcPct val="115000"/>
              </a:lnSpc>
              <a:spcBef>
                <a:spcPts val="0"/>
              </a:spcBef>
              <a:spcAft>
                <a:spcPts val="0"/>
              </a:spcAft>
              <a:buClr>
                <a:schemeClr val="dk2"/>
              </a:buClr>
              <a:buFont typeface="Arial"/>
              <a:buNone/>
            </a:pPr>
            <a:r>
              <a:rPr lang="en-GB" sz="1800" b="0" i="0" u="sng" strike="noStrike" cap="none">
                <a:solidFill>
                  <a:schemeClr val="hlink"/>
                </a:solidFill>
                <a:latin typeface="Arial"/>
                <a:ea typeface="Arial"/>
                <a:cs typeface="Arial"/>
                <a:sym typeface="Arial"/>
                <a:hlinkClick r:id="rId3"/>
              </a:rPr>
              <a:t>Check out the PearsonStudents YouTube channel for tips on how MyLab and Mastering can help you</a:t>
            </a:r>
            <a:endParaRPr/>
          </a:p>
        </p:txBody>
      </p:sp>
      <p:sp>
        <p:nvSpPr>
          <p:cNvPr id="723" name="Google Shape;723;p115"/>
          <p:cNvSpPr/>
          <p:nvPr/>
        </p:nvSpPr>
        <p:spPr>
          <a:xfrm rot="5829757">
            <a:off x="796473" y="3976144"/>
            <a:ext cx="2204418" cy="2754220"/>
          </a:xfrm>
          <a:prstGeom prst="cloud">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724" name="Google Shape;724;p115"/>
          <p:cNvSpPr txBox="1"/>
          <p:nvPr/>
        </p:nvSpPr>
        <p:spPr>
          <a:xfrm>
            <a:off x="936925" y="4561675"/>
            <a:ext cx="2084400" cy="14388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1"/>
              </a:buClr>
              <a:buFont typeface="Arial"/>
              <a:buNone/>
            </a:pPr>
            <a:r>
              <a:rPr lang="en-GB" sz="1800" u="sng">
                <a:solidFill>
                  <a:schemeClr val="hlink"/>
                </a:solidFill>
                <a:hlinkClick r:id="rId4"/>
              </a:rPr>
              <a:t>Get information about your specific MyLab platform</a:t>
            </a:r>
            <a:endParaRPr/>
          </a:p>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sp>
        <p:nvSpPr>
          <p:cNvPr id="725" name="Google Shape;725;p115"/>
          <p:cNvSpPr txBox="1"/>
          <p:nvPr/>
        </p:nvSpPr>
        <p:spPr>
          <a:xfrm>
            <a:off x="5387242" y="807674"/>
            <a:ext cx="1869000" cy="14388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1"/>
              </a:buClr>
              <a:buFont typeface="Arial"/>
              <a:buNone/>
            </a:pPr>
            <a:r>
              <a:rPr lang="en-GB" sz="1800" b="0" i="0" u="sng" strike="noStrike" cap="none">
                <a:solidFill>
                  <a:schemeClr val="hlink"/>
                </a:solidFill>
                <a:latin typeface="Arial"/>
                <a:ea typeface="Arial"/>
                <a:cs typeface="Arial"/>
                <a:sym typeface="Arial"/>
                <a:hlinkClick r:id="rId5"/>
              </a:rPr>
              <a:t>Watch this video for a registration walk-through</a:t>
            </a:r>
            <a:endParaRPr/>
          </a:p>
        </p:txBody>
      </p:sp>
      <p:sp>
        <p:nvSpPr>
          <p:cNvPr id="726" name="Google Shape;726;p115"/>
          <p:cNvSpPr txBox="1"/>
          <p:nvPr/>
        </p:nvSpPr>
        <p:spPr>
          <a:xfrm>
            <a:off x="4854500" y="3879475"/>
            <a:ext cx="2595000" cy="13716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Font typeface="Arial"/>
              <a:buNone/>
            </a:pPr>
            <a:r>
              <a:rPr lang="en-GB" sz="2400" b="0" i="0" u="sng" strike="noStrike" cap="none">
                <a:solidFill>
                  <a:schemeClr val="hlink"/>
                </a:solidFill>
                <a:latin typeface="Arial"/>
                <a:ea typeface="Arial"/>
                <a:cs typeface="Arial"/>
                <a:sym typeface="Arial"/>
                <a:hlinkClick r:id="rId6"/>
              </a:rPr>
              <a:t>Check out the Get Started website for lots more information!</a:t>
            </a:r>
            <a:endParaRPr/>
          </a:p>
        </p:txBody>
      </p:sp>
      <p:sp>
        <p:nvSpPr>
          <p:cNvPr id="727" name="Google Shape;727;p115"/>
          <p:cNvSpPr/>
          <p:nvPr/>
        </p:nvSpPr>
        <p:spPr>
          <a:xfrm rot="-9856319">
            <a:off x="1128516" y="305996"/>
            <a:ext cx="3562265" cy="3227468"/>
          </a:xfrm>
          <a:prstGeom prst="cloud">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ABD0C6"/>
            </a:gs>
          </a:gsLst>
          <a:path path="circle">
            <a:fillToRect l="50000" t="50000" r="50000" b="50000"/>
          </a:path>
          <a:tileRect/>
        </a:gradFill>
        <a:effectLst/>
      </p:bgPr>
    </p:bg>
    <p:spTree>
      <p:nvGrpSpPr>
        <p:cNvPr id="1" name="Shape 761"/>
        <p:cNvGrpSpPr/>
        <p:nvPr/>
      </p:nvGrpSpPr>
      <p:grpSpPr>
        <a:xfrm>
          <a:off x="0" y="0"/>
          <a:ext cx="0" cy="0"/>
          <a:chOff x="0" y="0"/>
          <a:chExt cx="0" cy="0"/>
        </a:xfrm>
      </p:grpSpPr>
      <p:pic>
        <p:nvPicPr>
          <p:cNvPr id="762" name="Google Shape;762;p118" descr="icon_support_RGB.png"/>
          <p:cNvPicPr preferRelativeResize="0"/>
          <p:nvPr/>
        </p:nvPicPr>
        <p:blipFill rotWithShape="1">
          <a:blip r:embed="rId3">
            <a:alphaModFix/>
          </a:blip>
          <a:srcRect/>
          <a:stretch/>
        </p:blipFill>
        <p:spPr>
          <a:xfrm>
            <a:off x="687926" y="1630251"/>
            <a:ext cx="1329300" cy="1416900"/>
          </a:xfrm>
          <a:prstGeom prst="rect">
            <a:avLst/>
          </a:prstGeom>
          <a:noFill/>
          <a:ln>
            <a:noFill/>
          </a:ln>
        </p:spPr>
      </p:pic>
      <p:sp>
        <p:nvSpPr>
          <p:cNvPr id="763" name="Google Shape;763;p118"/>
          <p:cNvSpPr txBox="1">
            <a:spLocks noGrp="1"/>
          </p:cNvSpPr>
          <p:nvPr>
            <p:ph type="title"/>
          </p:nvPr>
        </p:nvSpPr>
        <p:spPr>
          <a:xfrm>
            <a:off x="2626825" y="716026"/>
            <a:ext cx="2949300" cy="648600"/>
          </a:xfrm>
          <a:prstGeom prst="rect">
            <a:avLst/>
          </a:prstGeom>
          <a:noFill/>
          <a:ln>
            <a:noFill/>
          </a:ln>
        </p:spPr>
        <p:txBody>
          <a:bodyPr spcFirstLastPara="1" wrap="square" lIns="0" tIns="0" rIns="0" bIns="0" anchor="b" anchorCtr="0">
            <a:noAutofit/>
          </a:bodyPr>
          <a:lstStyle/>
          <a:p>
            <a:pPr marL="0" marR="0" lvl="0" indent="0" algn="l" rtl="0">
              <a:lnSpc>
                <a:spcPct val="148148"/>
              </a:lnSpc>
              <a:spcBef>
                <a:spcPts val="0"/>
              </a:spcBef>
              <a:spcAft>
                <a:spcPts val="0"/>
              </a:spcAft>
              <a:buClr>
                <a:srgbClr val="003057"/>
              </a:buClr>
              <a:buFont typeface="Times New Roman"/>
              <a:buNone/>
            </a:pPr>
            <a:r>
              <a:rPr lang="en-GB" sz="2700" b="1" i="0" u="none" strike="noStrike" cap="none">
                <a:solidFill>
                  <a:srgbClr val="003057"/>
                </a:solidFill>
                <a:latin typeface="Times New Roman"/>
                <a:ea typeface="Times New Roman"/>
                <a:cs typeface="Times New Roman"/>
                <a:sym typeface="Times New Roman"/>
              </a:rPr>
              <a:t>Need Help?</a:t>
            </a:r>
            <a:endParaRPr/>
          </a:p>
        </p:txBody>
      </p:sp>
      <p:sp>
        <p:nvSpPr>
          <p:cNvPr id="764" name="Google Shape;764;p118"/>
          <p:cNvSpPr txBox="1"/>
          <p:nvPr/>
        </p:nvSpPr>
        <p:spPr>
          <a:xfrm>
            <a:off x="2299575" y="1440825"/>
            <a:ext cx="5661300" cy="3279000"/>
          </a:xfrm>
          <a:prstGeom prst="rect">
            <a:avLst/>
          </a:prstGeom>
          <a:noFill/>
          <a:ln>
            <a:noFill/>
          </a:ln>
        </p:spPr>
        <p:txBody>
          <a:bodyPr spcFirstLastPara="1" wrap="square" lIns="91425" tIns="91425" rIns="91425" bIns="91425" anchor="t" anchorCtr="0">
            <a:noAutofit/>
          </a:bodyPr>
          <a:lstStyle/>
          <a:p>
            <a:pPr marL="0" marR="0" lvl="0" indent="0" algn="l" rtl="0">
              <a:lnSpc>
                <a:spcPct val="120000"/>
              </a:lnSpc>
              <a:spcBef>
                <a:spcPts val="0"/>
              </a:spcBef>
              <a:spcAft>
                <a:spcPts val="0"/>
              </a:spcAft>
              <a:buClr>
                <a:srgbClr val="000000"/>
              </a:buClr>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20000"/>
              </a:lnSpc>
              <a:spcBef>
                <a:spcPts val="0"/>
              </a:spcBef>
              <a:spcAft>
                <a:spcPts val="0"/>
              </a:spcAft>
              <a:buClr>
                <a:schemeClr val="dk2"/>
              </a:buClr>
              <a:buFont typeface="Arial"/>
              <a:buNone/>
            </a:pPr>
            <a:r>
              <a:rPr lang="en-GB" sz="1800" b="1" i="0" u="none" strike="noStrike" cap="none">
                <a:solidFill>
                  <a:schemeClr val="dk2"/>
                </a:solidFill>
                <a:latin typeface="Arial"/>
                <a:ea typeface="Arial"/>
                <a:cs typeface="Arial"/>
                <a:sym typeface="Arial"/>
              </a:rPr>
              <a:t>Contact Pearson 24/7 Support:</a:t>
            </a:r>
            <a:endParaRPr/>
          </a:p>
          <a:p>
            <a:pPr marL="457200" marR="0" lvl="0" indent="457200" algn="l" rtl="0">
              <a:lnSpc>
                <a:spcPct val="120000"/>
              </a:lnSpc>
              <a:spcBef>
                <a:spcPts val="0"/>
              </a:spcBef>
              <a:spcAft>
                <a:spcPts val="0"/>
              </a:spcAft>
              <a:buClr>
                <a:schemeClr val="dk1"/>
              </a:buClr>
              <a:buFont typeface="Arial"/>
              <a:buNone/>
            </a:pPr>
            <a:r>
              <a:rPr lang="en-GB" sz="1800" b="0" i="0" u="sng" strike="noStrike" cap="none">
                <a:solidFill>
                  <a:schemeClr val="hlink"/>
                </a:solidFill>
                <a:latin typeface="Arial"/>
                <a:ea typeface="Arial"/>
                <a:cs typeface="Arial"/>
                <a:sym typeface="Arial"/>
                <a:hlinkClick r:id="rId4"/>
              </a:rPr>
              <a:t>https://support.pearson.com/getsupport</a:t>
            </a:r>
            <a:endParaRPr sz="1800" b="0" i="0" u="sng" strike="noStrike" cap="none">
              <a:solidFill>
                <a:schemeClr val="hlink"/>
              </a:solidFill>
              <a:latin typeface="Arial"/>
              <a:ea typeface="Arial"/>
              <a:cs typeface="Arial"/>
              <a:sym typeface="Arial"/>
              <a:hlinkClick r:id="rId4"/>
            </a:endParaRPr>
          </a:p>
        </p:txBody>
      </p:sp>
      <p:sp>
        <p:nvSpPr>
          <p:cNvPr id="765" name="Google Shape;765;p118"/>
          <p:cNvSpPr txBox="1">
            <a:spLocks noGrp="1"/>
          </p:cNvSpPr>
          <p:nvPr>
            <p:ph type="body" idx="1"/>
          </p:nvPr>
        </p:nvSpPr>
        <p:spPr>
          <a:xfrm>
            <a:off x="-25" y="5775875"/>
            <a:ext cx="9144000" cy="487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Font typeface="Arial"/>
              <a:buNone/>
            </a:pPr>
            <a:r>
              <a:rPr lang="en-GB" sz="2000" b="0" i="0" u="none" strike="noStrike" cap="none">
                <a:solidFill>
                  <a:schemeClr val="dk2"/>
                </a:solidFill>
                <a:latin typeface="Arial"/>
                <a:ea typeface="Arial"/>
                <a:cs typeface="Arial"/>
                <a:sym typeface="Arial"/>
              </a:rPr>
              <a:t>@PearsonCanada		@PearsonCanadaEdu</a:t>
            </a:r>
            <a:endParaRPr/>
          </a:p>
        </p:txBody>
      </p:sp>
      <p:pic>
        <p:nvPicPr>
          <p:cNvPr id="766" name="Google Shape;766;p118"/>
          <p:cNvPicPr preferRelativeResize="0"/>
          <p:nvPr/>
        </p:nvPicPr>
        <p:blipFill rotWithShape="1">
          <a:blip r:embed="rId5">
            <a:alphaModFix/>
          </a:blip>
          <a:srcRect/>
          <a:stretch/>
        </p:blipFill>
        <p:spPr>
          <a:xfrm>
            <a:off x="2740673" y="5212176"/>
            <a:ext cx="487500" cy="487500"/>
          </a:xfrm>
          <a:prstGeom prst="rect">
            <a:avLst/>
          </a:prstGeom>
          <a:noFill/>
          <a:ln>
            <a:noFill/>
          </a:ln>
        </p:spPr>
      </p:pic>
      <p:pic>
        <p:nvPicPr>
          <p:cNvPr id="767" name="Google Shape;767;p118"/>
          <p:cNvPicPr preferRelativeResize="0"/>
          <p:nvPr/>
        </p:nvPicPr>
        <p:blipFill rotWithShape="1">
          <a:blip r:embed="rId6">
            <a:alphaModFix/>
          </a:blip>
          <a:srcRect/>
          <a:stretch/>
        </p:blipFill>
        <p:spPr>
          <a:xfrm>
            <a:off x="5629750" y="5212175"/>
            <a:ext cx="528600" cy="487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ABD0C6"/>
            </a:gs>
          </a:gsLst>
          <a:path path="circle">
            <a:fillToRect l="50000" t="50000" r="50000" b="50000"/>
          </a:path>
          <a:tileRect/>
        </a:gradFill>
        <a:effectLst/>
      </p:bgPr>
    </p:bg>
    <p:spTree>
      <p:nvGrpSpPr>
        <p:cNvPr id="1" name="Shape 772"/>
        <p:cNvGrpSpPr/>
        <p:nvPr/>
      </p:nvGrpSpPr>
      <p:grpSpPr>
        <a:xfrm>
          <a:off x="0" y="0"/>
          <a:ext cx="0" cy="0"/>
          <a:chOff x="0" y="0"/>
          <a:chExt cx="0" cy="0"/>
        </a:xfrm>
      </p:grpSpPr>
      <p:sp>
        <p:nvSpPr>
          <p:cNvPr id="773" name="Google Shape;773;p119"/>
          <p:cNvSpPr txBox="1">
            <a:spLocks noGrp="1"/>
          </p:cNvSpPr>
          <p:nvPr>
            <p:ph type="body" idx="4294967295"/>
          </p:nvPr>
        </p:nvSpPr>
        <p:spPr>
          <a:xfrm>
            <a:off x="53899" y="463825"/>
            <a:ext cx="8996100" cy="1725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GB" sz="2400" b="1" i="0" u="none" strike="noStrike" cap="none">
                <a:solidFill>
                  <a:schemeClr val="dk2"/>
                </a:solidFill>
                <a:latin typeface="Calibri"/>
                <a:ea typeface="Calibri"/>
                <a:cs typeface="Calibri"/>
                <a:sym typeface="Calibri"/>
              </a:rPr>
              <a:t>For more information, purchasing options, and registration info, visit:</a:t>
            </a:r>
            <a:endParaRPr/>
          </a:p>
          <a:p>
            <a:pPr marL="0" marR="0" lvl="0" indent="0" algn="ctr" rtl="0">
              <a:lnSpc>
                <a:spcPct val="100000"/>
              </a:lnSpc>
              <a:spcBef>
                <a:spcPts val="1000"/>
              </a:spcBef>
              <a:spcAft>
                <a:spcPts val="0"/>
              </a:spcAft>
              <a:buClr>
                <a:schemeClr val="dk1"/>
              </a:buClr>
              <a:buFont typeface="Arial"/>
              <a:buNone/>
            </a:pPr>
            <a:r>
              <a:rPr lang="en-GB" sz="2400" b="1" i="0" u="sng" strike="noStrike" cap="none">
                <a:solidFill>
                  <a:schemeClr val="hlink"/>
                </a:solidFill>
                <a:latin typeface="Arial"/>
                <a:ea typeface="Arial"/>
                <a:cs typeface="Arial"/>
                <a:sym typeface="Arial"/>
                <a:hlinkClick r:id="rId3"/>
              </a:rPr>
              <a:t>www.pearsoncanada.ca/getstarted</a:t>
            </a:r>
            <a:endParaRPr/>
          </a:p>
        </p:txBody>
      </p:sp>
      <p:sp>
        <p:nvSpPr>
          <p:cNvPr id="774" name="Google Shape;774;p119"/>
          <p:cNvSpPr txBox="1">
            <a:spLocks noGrp="1"/>
          </p:cNvSpPr>
          <p:nvPr>
            <p:ph type="body" idx="4294967295"/>
          </p:nvPr>
        </p:nvSpPr>
        <p:spPr>
          <a:xfrm>
            <a:off x="-25" y="5775875"/>
            <a:ext cx="9144000" cy="487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Font typeface="Arial"/>
              <a:buNone/>
            </a:pPr>
            <a:r>
              <a:rPr lang="en-GB" sz="2000" b="0" i="0" u="none" strike="noStrike" cap="none">
                <a:solidFill>
                  <a:schemeClr val="dk2"/>
                </a:solidFill>
                <a:latin typeface="Arial"/>
                <a:ea typeface="Arial"/>
                <a:cs typeface="Arial"/>
                <a:sym typeface="Arial"/>
              </a:rPr>
              <a:t>@PearsonCanada		@PearsonCanadaEdu</a:t>
            </a:r>
            <a:endParaRPr/>
          </a:p>
        </p:txBody>
      </p:sp>
      <p:pic>
        <p:nvPicPr>
          <p:cNvPr id="775" name="Google Shape;775;p119"/>
          <p:cNvPicPr preferRelativeResize="0"/>
          <p:nvPr/>
        </p:nvPicPr>
        <p:blipFill rotWithShape="1">
          <a:blip r:embed="rId4">
            <a:alphaModFix/>
          </a:blip>
          <a:srcRect/>
          <a:stretch/>
        </p:blipFill>
        <p:spPr>
          <a:xfrm>
            <a:off x="2740673" y="5212176"/>
            <a:ext cx="487500" cy="487500"/>
          </a:xfrm>
          <a:prstGeom prst="rect">
            <a:avLst/>
          </a:prstGeom>
          <a:noFill/>
          <a:ln>
            <a:noFill/>
          </a:ln>
        </p:spPr>
      </p:pic>
      <p:pic>
        <p:nvPicPr>
          <p:cNvPr id="776" name="Google Shape;776;p119"/>
          <p:cNvPicPr preferRelativeResize="0"/>
          <p:nvPr/>
        </p:nvPicPr>
        <p:blipFill rotWithShape="1">
          <a:blip r:embed="rId5">
            <a:alphaModFix/>
          </a:blip>
          <a:srcRect/>
          <a:stretch/>
        </p:blipFill>
        <p:spPr>
          <a:xfrm>
            <a:off x="5629750" y="5212175"/>
            <a:ext cx="528600" cy="487500"/>
          </a:xfrm>
          <a:prstGeom prst="rect">
            <a:avLst/>
          </a:prstGeom>
          <a:noFill/>
          <a:ln>
            <a:noFill/>
          </a:ln>
        </p:spPr>
      </p:pic>
      <p:pic>
        <p:nvPicPr>
          <p:cNvPr id="777" name="Google Shape;777;p119" descr="Image_MansourBethoney_US_4727.jpg"/>
          <p:cNvPicPr preferRelativeResize="0"/>
          <p:nvPr/>
        </p:nvPicPr>
        <p:blipFill rotWithShape="1">
          <a:blip r:embed="rId6">
            <a:alphaModFix/>
          </a:blip>
          <a:srcRect/>
          <a:stretch/>
        </p:blipFill>
        <p:spPr>
          <a:xfrm>
            <a:off x="2075325" y="1666425"/>
            <a:ext cx="4926300" cy="3284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120"/>
          <p:cNvSpPr txBox="1">
            <a:spLocks noGrp="1"/>
          </p:cNvSpPr>
          <p:nvPr>
            <p:ph type="ctrTitle"/>
          </p:nvPr>
        </p:nvSpPr>
        <p:spPr>
          <a:xfrm>
            <a:off x="2430000" y="2973600"/>
            <a:ext cx="4284000" cy="1044000"/>
          </a:xfrm>
          <a:prstGeom prst="rect">
            <a:avLst/>
          </a:prstGeom>
          <a:noFill/>
          <a:ln>
            <a:noFill/>
          </a:ln>
        </p:spPr>
        <p:txBody>
          <a:bodyPr spcFirstLastPara="1" wrap="square" lIns="91425" tIns="91425" rIns="91425" bIns="91425" anchor="ctr" anchorCtr="0">
            <a:noAutofit/>
          </a:bodyPr>
          <a:lstStyle/>
          <a:p>
            <a:pPr marL="0" marR="0" lvl="0" indent="0" algn="ctr" rtl="0">
              <a:lnSpc>
                <a:spcPct val="105882"/>
              </a:lnSpc>
              <a:spcBef>
                <a:spcPts val="0"/>
              </a:spcBef>
              <a:spcAft>
                <a:spcPts val="0"/>
              </a:spcAft>
              <a:buClr>
                <a:schemeClr val="dk1"/>
              </a:buClr>
              <a:buFont typeface="Times New Roman"/>
              <a:buNone/>
            </a:pPr>
            <a:r>
              <a:rPr lang="en-GB" sz="3400" b="1" i="0" u="none" strike="noStrike" cap="none">
                <a:solidFill>
                  <a:schemeClr val="dk1"/>
                </a:solidFill>
                <a:latin typeface="Times New Roman"/>
                <a:ea typeface="Times New Roman"/>
                <a:cs typeface="Times New Roman"/>
                <a:sym typeface="Times New Roman"/>
              </a:rPr>
              <a:t>Get Started!</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116"/>
          <p:cNvSpPr txBox="1">
            <a:spLocks noGrp="1"/>
          </p:cNvSpPr>
          <p:nvPr>
            <p:ph type="title"/>
          </p:nvPr>
        </p:nvSpPr>
        <p:spPr>
          <a:xfrm>
            <a:off x="362351" y="418050"/>
            <a:ext cx="3858900" cy="1144800"/>
          </a:xfrm>
          <a:prstGeom prst="rect">
            <a:avLst/>
          </a:prstGeom>
          <a:noFill/>
          <a:ln>
            <a:noFill/>
          </a:ln>
        </p:spPr>
        <p:txBody>
          <a:bodyPr spcFirstLastPara="1" wrap="square" lIns="0" tIns="0" rIns="0" bIns="0" anchor="t" anchorCtr="0">
            <a:noAutofit/>
          </a:bodyPr>
          <a:lstStyle/>
          <a:p>
            <a:pPr marL="0" marR="0" lvl="0" indent="0" algn="l" rtl="0">
              <a:lnSpc>
                <a:spcPct val="117647"/>
              </a:lnSpc>
              <a:spcBef>
                <a:spcPts val="0"/>
              </a:spcBef>
              <a:spcAft>
                <a:spcPts val="0"/>
              </a:spcAft>
              <a:buClr>
                <a:schemeClr val="lt2"/>
              </a:buClr>
              <a:buSzPts val="3400"/>
              <a:buFont typeface="Times New Roman"/>
              <a:buNone/>
            </a:pPr>
            <a:r>
              <a:rPr lang="en-GB"/>
              <a:t>Pearson eText App</a:t>
            </a:r>
            <a:endParaRPr sz="3400" b="1" i="0" u="none" strike="noStrike" cap="none">
              <a:solidFill>
                <a:schemeClr val="lt2"/>
              </a:solidFill>
              <a:latin typeface="Times New Roman"/>
              <a:ea typeface="Times New Roman"/>
              <a:cs typeface="Times New Roman"/>
              <a:sym typeface="Times New Roman"/>
            </a:endParaRPr>
          </a:p>
        </p:txBody>
      </p:sp>
      <p:sp>
        <p:nvSpPr>
          <p:cNvPr id="733" name="Google Shape;733;p116"/>
          <p:cNvSpPr txBox="1">
            <a:spLocks noGrp="1"/>
          </p:cNvSpPr>
          <p:nvPr>
            <p:ph type="body" idx="1"/>
          </p:nvPr>
        </p:nvSpPr>
        <p:spPr>
          <a:xfrm>
            <a:off x="310750" y="1413625"/>
            <a:ext cx="3858900" cy="3513300"/>
          </a:xfrm>
          <a:prstGeom prst="rect">
            <a:avLst/>
          </a:prstGeom>
          <a:noFill/>
          <a:ln>
            <a:noFill/>
          </a:ln>
        </p:spPr>
        <p:txBody>
          <a:bodyPr spcFirstLastPara="1" wrap="square" lIns="0" tIns="0" rIns="0" bIns="0" anchor="t" anchorCtr="0">
            <a:noAutofit/>
          </a:bodyPr>
          <a:lstStyle/>
          <a:p>
            <a:pPr marL="0" marR="0" lvl="0" indent="0" algn="ctr" rtl="0">
              <a:lnSpc>
                <a:spcPct val="118750"/>
              </a:lnSpc>
              <a:spcBef>
                <a:spcPts val="0"/>
              </a:spcBef>
              <a:spcAft>
                <a:spcPts val="0"/>
              </a:spcAft>
              <a:buClr>
                <a:schemeClr val="dk1"/>
              </a:buClr>
              <a:buSzPts val="1600"/>
              <a:buFont typeface="Arial"/>
              <a:buNone/>
            </a:pPr>
            <a:r>
              <a:rPr lang="en-GB" b="1"/>
              <a:t>Study anytime, anywhere!</a:t>
            </a:r>
            <a:endParaRPr b="1"/>
          </a:p>
          <a:p>
            <a:pPr marL="0" marR="0" lvl="0" indent="0" algn="l" rtl="0">
              <a:lnSpc>
                <a:spcPct val="118750"/>
              </a:lnSpc>
              <a:spcBef>
                <a:spcPts val="0"/>
              </a:spcBef>
              <a:spcAft>
                <a:spcPts val="0"/>
              </a:spcAft>
              <a:buClr>
                <a:schemeClr val="dk1"/>
              </a:buClr>
              <a:buSzPts val="1600"/>
              <a:buFont typeface="Arial"/>
              <a:buNone/>
            </a:pPr>
            <a:endParaRPr/>
          </a:p>
          <a:p>
            <a:pPr marL="457200" marR="0" lvl="0" indent="-330200" algn="l" rtl="0">
              <a:lnSpc>
                <a:spcPct val="118750"/>
              </a:lnSpc>
              <a:spcBef>
                <a:spcPts val="0"/>
              </a:spcBef>
              <a:spcAft>
                <a:spcPts val="0"/>
              </a:spcAft>
              <a:buSzPts val="1600"/>
              <a:buChar char="❏"/>
            </a:pPr>
            <a:r>
              <a:rPr lang="en-GB"/>
              <a:t>Read your text anywhere you go</a:t>
            </a:r>
            <a:endParaRPr/>
          </a:p>
          <a:p>
            <a:pPr marL="457200" marR="0" lvl="0" indent="-330200" algn="l" rtl="0">
              <a:lnSpc>
                <a:spcPct val="118750"/>
              </a:lnSpc>
              <a:spcBef>
                <a:spcPts val="0"/>
              </a:spcBef>
              <a:spcAft>
                <a:spcPts val="0"/>
              </a:spcAft>
              <a:buSzPts val="1600"/>
              <a:buChar char="❏"/>
            </a:pPr>
            <a:r>
              <a:rPr lang="en-GB"/>
              <a:t>Offline access</a:t>
            </a:r>
            <a:endParaRPr/>
          </a:p>
          <a:p>
            <a:pPr marL="457200" marR="0" lvl="0" indent="-330200" algn="l" rtl="0">
              <a:lnSpc>
                <a:spcPct val="118750"/>
              </a:lnSpc>
              <a:spcBef>
                <a:spcPts val="0"/>
              </a:spcBef>
              <a:spcAft>
                <a:spcPts val="0"/>
              </a:spcAft>
              <a:buSzPts val="1600"/>
              <a:buChar char="❏"/>
            </a:pPr>
            <a:r>
              <a:rPr lang="en-GB"/>
              <a:t>Store bookmarks and notes</a:t>
            </a:r>
            <a:endParaRPr/>
          </a:p>
          <a:p>
            <a:pPr marL="457200" marR="0" lvl="0" indent="-330200" algn="l" rtl="0">
              <a:lnSpc>
                <a:spcPct val="118750"/>
              </a:lnSpc>
              <a:spcBef>
                <a:spcPts val="0"/>
              </a:spcBef>
              <a:spcAft>
                <a:spcPts val="0"/>
              </a:spcAft>
              <a:buSzPts val="1600"/>
              <a:buChar char="❏"/>
            </a:pPr>
            <a:r>
              <a:rPr lang="en-GB"/>
              <a:t>Highlight key passages</a:t>
            </a:r>
            <a:endParaRPr/>
          </a:p>
          <a:p>
            <a:pPr marL="0" marR="0" lvl="0" indent="0" algn="l" rtl="0">
              <a:lnSpc>
                <a:spcPct val="118750"/>
              </a:lnSpc>
              <a:spcBef>
                <a:spcPts val="0"/>
              </a:spcBef>
              <a:spcAft>
                <a:spcPts val="0"/>
              </a:spcAft>
              <a:buNone/>
            </a:pPr>
            <a:endParaRPr/>
          </a:p>
          <a:p>
            <a:pPr marL="0" marR="0" lvl="0" indent="0" algn="ctr" rtl="0">
              <a:lnSpc>
                <a:spcPct val="118750"/>
              </a:lnSpc>
              <a:spcBef>
                <a:spcPts val="0"/>
              </a:spcBef>
              <a:spcAft>
                <a:spcPts val="0"/>
              </a:spcAft>
              <a:buNone/>
            </a:pPr>
            <a:r>
              <a:rPr lang="en-GB"/>
              <a:t>Access all your Pearson eTexts in one place, including your MyLab and Mastering courses!</a:t>
            </a:r>
            <a:endParaRPr/>
          </a:p>
          <a:p>
            <a:pPr marL="0" marR="0" lvl="0" indent="0" algn="ctr" rtl="0">
              <a:lnSpc>
                <a:spcPct val="118750"/>
              </a:lnSpc>
              <a:spcBef>
                <a:spcPts val="0"/>
              </a:spcBef>
              <a:spcAft>
                <a:spcPts val="0"/>
              </a:spcAft>
              <a:buNone/>
            </a:pPr>
            <a:endParaRPr/>
          </a:p>
          <a:p>
            <a:pPr marL="0" marR="0" lvl="0" indent="0" algn="ctr" rtl="0">
              <a:lnSpc>
                <a:spcPct val="118750"/>
              </a:lnSpc>
              <a:spcBef>
                <a:spcPts val="0"/>
              </a:spcBef>
              <a:spcAft>
                <a:spcPts val="0"/>
              </a:spcAft>
              <a:buNone/>
            </a:pPr>
            <a:r>
              <a:rPr lang="en-GB" b="1"/>
              <a:t>Download eText for FREE</a:t>
            </a:r>
            <a:endParaRPr b="1"/>
          </a:p>
        </p:txBody>
      </p:sp>
      <p:sp>
        <p:nvSpPr>
          <p:cNvPr id="734" name="Google Shape;734;p116"/>
          <p:cNvSpPr>
            <a:spLocks noGrp="1"/>
          </p:cNvSpPr>
          <p:nvPr>
            <p:ph type="pic" idx="2"/>
          </p:nvPr>
        </p:nvSpPr>
        <p:spPr>
          <a:xfrm>
            <a:off x="4581525" y="0"/>
            <a:ext cx="4562400" cy="6858000"/>
          </a:xfrm>
          <a:prstGeom prst="rect">
            <a:avLst/>
          </a:prstGeom>
          <a:solidFill>
            <a:srgbClr val="FFFFFF"/>
          </a:solidFill>
          <a:ln>
            <a:noFill/>
          </a:ln>
        </p:spPr>
        <p:txBody>
          <a:bodyPr spcFirstLastPara="1" wrap="square" lIns="0" tIns="2592000" rIns="0" bIns="0" anchor="t" anchorCtr="0">
            <a:noAutofit/>
          </a:bodyPr>
          <a:lstStyle/>
          <a:p>
            <a:pPr marL="0" lvl="0" indent="0" algn="l" rtl="0">
              <a:spcBef>
                <a:spcPts val="0"/>
              </a:spcBef>
              <a:spcAft>
                <a:spcPts val="0"/>
              </a:spcAft>
              <a:buNone/>
            </a:pPr>
            <a:endParaRPr>
              <a:solidFill>
                <a:srgbClr val="FFFFFF"/>
              </a:solidFill>
            </a:endParaRPr>
          </a:p>
        </p:txBody>
      </p:sp>
      <p:cxnSp>
        <p:nvCxnSpPr>
          <p:cNvPr id="735" name="Google Shape;735;p116"/>
          <p:cNvCxnSpPr/>
          <p:nvPr/>
        </p:nvCxnSpPr>
        <p:spPr>
          <a:xfrm>
            <a:off x="8465042" y="6504780"/>
            <a:ext cx="0" cy="86400"/>
          </a:xfrm>
          <a:prstGeom prst="straightConnector1">
            <a:avLst/>
          </a:prstGeom>
          <a:noFill/>
          <a:ln w="9525" cap="flat" cmpd="sng">
            <a:solidFill>
              <a:schemeClr val="lt2"/>
            </a:solidFill>
            <a:prstDash val="solid"/>
            <a:round/>
            <a:headEnd type="none" w="sm" len="sm"/>
            <a:tailEnd type="none" w="sm" len="sm"/>
          </a:ln>
        </p:spPr>
      </p:cxnSp>
      <p:sp>
        <p:nvSpPr>
          <p:cNvPr id="736" name="Google Shape;736;p116"/>
          <p:cNvSpPr txBox="1"/>
          <p:nvPr/>
        </p:nvSpPr>
        <p:spPr>
          <a:xfrm>
            <a:off x="8497765" y="6489578"/>
            <a:ext cx="433200" cy="1254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GB" sz="800" b="1">
                <a:solidFill>
                  <a:schemeClr val="lt2"/>
                </a:solidFill>
                <a:latin typeface="Arial"/>
                <a:ea typeface="Arial"/>
                <a:cs typeface="Arial"/>
                <a:sym typeface="Arial"/>
              </a:rPr>
              <a:t>2</a:t>
            </a:fld>
            <a:endParaRPr sz="800" b="1">
              <a:solidFill>
                <a:schemeClr val="lt2"/>
              </a:solidFill>
              <a:latin typeface="Arial"/>
              <a:ea typeface="Arial"/>
              <a:cs typeface="Arial"/>
              <a:sym typeface="Arial"/>
            </a:endParaRPr>
          </a:p>
        </p:txBody>
      </p:sp>
      <p:sp>
        <p:nvSpPr>
          <p:cNvPr id="737" name="Google Shape;737;p116"/>
          <p:cNvSpPr txBox="1"/>
          <p:nvPr/>
        </p:nvSpPr>
        <p:spPr>
          <a:xfrm>
            <a:off x="6293644" y="6494370"/>
            <a:ext cx="2136000" cy="1167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lt2"/>
              </a:buClr>
              <a:buSzPts val="700"/>
              <a:buFont typeface="Arial"/>
              <a:buNone/>
            </a:pPr>
            <a:r>
              <a:rPr lang="en-GB" sz="700" b="1" i="0">
                <a:solidFill>
                  <a:schemeClr val="lt2"/>
                </a:solidFill>
                <a:latin typeface="Arial"/>
                <a:ea typeface="Arial"/>
                <a:cs typeface="Arial"/>
                <a:sym typeface="Arial"/>
              </a:rPr>
              <a:t>Presentation Title Arial Bold 7 pt</a:t>
            </a:r>
            <a:endParaRPr sz="700" b="1" i="0">
              <a:solidFill>
                <a:schemeClr val="lt2"/>
              </a:solidFill>
              <a:latin typeface="Arial"/>
              <a:ea typeface="Arial"/>
              <a:cs typeface="Arial"/>
              <a:sym typeface="Arial"/>
            </a:endParaRPr>
          </a:p>
        </p:txBody>
      </p:sp>
      <p:pic>
        <p:nvPicPr>
          <p:cNvPr id="738" name="Google Shape;738;p116"/>
          <p:cNvPicPr preferRelativeResize="0"/>
          <p:nvPr/>
        </p:nvPicPr>
        <p:blipFill rotWithShape="1">
          <a:blip r:embed="rId3">
            <a:alphaModFix/>
          </a:blip>
          <a:srcRect l="34954" t="5385" r="34010" b="5296"/>
          <a:stretch/>
        </p:blipFill>
        <p:spPr>
          <a:xfrm>
            <a:off x="5011625" y="40250"/>
            <a:ext cx="3743302" cy="6733377"/>
          </a:xfrm>
          <a:prstGeom prst="rect">
            <a:avLst/>
          </a:prstGeom>
          <a:noFill/>
          <a:ln>
            <a:noFill/>
          </a:ln>
        </p:spPr>
      </p:pic>
      <p:sp>
        <p:nvSpPr>
          <p:cNvPr id="739" name="Google Shape;739;p116"/>
          <p:cNvSpPr txBox="1"/>
          <p:nvPr/>
        </p:nvSpPr>
        <p:spPr>
          <a:xfrm>
            <a:off x="6653931" y="161925"/>
            <a:ext cx="2274600" cy="230700"/>
          </a:xfrm>
          <a:prstGeom prst="rect">
            <a:avLst/>
          </a:prstGeom>
          <a:noFill/>
          <a:ln>
            <a:noFill/>
          </a:ln>
        </p:spPr>
        <p:txBody>
          <a:bodyPr spcFirstLastPara="1" wrap="square" lIns="0" tIns="0" rIns="0" bIns="0" anchor="t" anchorCtr="0">
            <a:noAutofit/>
          </a:bodyPr>
          <a:lstStyle/>
          <a:p>
            <a:pPr marL="0" marR="0" lvl="0" indent="0" algn="r" rtl="0">
              <a:lnSpc>
                <a:spcPct val="128571"/>
              </a:lnSpc>
              <a:spcBef>
                <a:spcPts val="0"/>
              </a:spcBef>
              <a:spcAft>
                <a:spcPts val="0"/>
              </a:spcAft>
              <a:buNone/>
            </a:pPr>
            <a:endParaRPr sz="700">
              <a:solidFill>
                <a:srgbClr val="FFFFFF"/>
              </a:solidFill>
              <a:latin typeface="Arial"/>
              <a:ea typeface="Arial"/>
              <a:cs typeface="Arial"/>
              <a:sym typeface="Arial"/>
            </a:endParaRPr>
          </a:p>
        </p:txBody>
      </p:sp>
      <p:pic>
        <p:nvPicPr>
          <p:cNvPr id="740" name="Google Shape;740;p116">
            <a:hlinkClick r:id="rId4"/>
          </p:cNvPr>
          <p:cNvPicPr preferRelativeResize="0"/>
          <p:nvPr/>
        </p:nvPicPr>
        <p:blipFill>
          <a:blip r:embed="rId5">
            <a:alphaModFix/>
          </a:blip>
          <a:stretch>
            <a:fillRect/>
          </a:stretch>
        </p:blipFill>
        <p:spPr>
          <a:xfrm>
            <a:off x="2136900" y="4926915"/>
            <a:ext cx="2135975" cy="826611"/>
          </a:xfrm>
          <a:prstGeom prst="rect">
            <a:avLst/>
          </a:prstGeom>
          <a:noFill/>
          <a:ln>
            <a:noFill/>
          </a:ln>
        </p:spPr>
      </p:pic>
      <p:pic>
        <p:nvPicPr>
          <p:cNvPr id="741" name="Google Shape;741;p116">
            <a:hlinkClick r:id="rId6"/>
          </p:cNvPr>
          <p:cNvPicPr preferRelativeResize="0"/>
          <p:nvPr/>
        </p:nvPicPr>
        <p:blipFill>
          <a:blip r:embed="rId7">
            <a:alphaModFix/>
          </a:blip>
          <a:stretch>
            <a:fillRect/>
          </a:stretch>
        </p:blipFill>
        <p:spPr>
          <a:xfrm>
            <a:off x="310725" y="5063575"/>
            <a:ext cx="1675575" cy="555821"/>
          </a:xfrm>
          <a:prstGeom prst="rect">
            <a:avLst/>
          </a:prstGeom>
          <a:noFill/>
          <a:ln>
            <a:noFill/>
          </a:ln>
        </p:spPr>
      </p:pic>
      <p:sp>
        <p:nvSpPr>
          <p:cNvPr id="742" name="Google Shape;742;p116"/>
          <p:cNvSpPr txBox="1"/>
          <p:nvPr/>
        </p:nvSpPr>
        <p:spPr>
          <a:xfrm>
            <a:off x="386925" y="5603650"/>
            <a:ext cx="1514400" cy="36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000"/>
              <a:t>iPhone and iPad</a:t>
            </a:r>
            <a:endParaRPr sz="1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117"/>
          <p:cNvSpPr txBox="1">
            <a:spLocks noGrp="1"/>
          </p:cNvSpPr>
          <p:nvPr>
            <p:ph type="title"/>
          </p:nvPr>
        </p:nvSpPr>
        <p:spPr>
          <a:xfrm>
            <a:off x="362350" y="418050"/>
            <a:ext cx="3910500" cy="1144800"/>
          </a:xfrm>
          <a:prstGeom prst="rect">
            <a:avLst/>
          </a:prstGeom>
          <a:noFill/>
          <a:ln>
            <a:noFill/>
          </a:ln>
        </p:spPr>
        <p:txBody>
          <a:bodyPr spcFirstLastPara="1" wrap="square" lIns="0" tIns="0" rIns="0" bIns="0" anchor="t" anchorCtr="0">
            <a:noAutofit/>
          </a:bodyPr>
          <a:lstStyle/>
          <a:p>
            <a:pPr marL="0" marR="0" lvl="0" indent="0" algn="l" rtl="0">
              <a:lnSpc>
                <a:spcPct val="117647"/>
              </a:lnSpc>
              <a:spcBef>
                <a:spcPts val="0"/>
              </a:spcBef>
              <a:spcAft>
                <a:spcPts val="0"/>
              </a:spcAft>
              <a:buClr>
                <a:schemeClr val="lt2"/>
              </a:buClr>
              <a:buSzPts val="3400"/>
              <a:buFont typeface="Times New Roman"/>
              <a:buNone/>
            </a:pPr>
            <a:r>
              <a:rPr lang="en-GB"/>
              <a:t>MyLab/Mastering Study Modules App</a:t>
            </a:r>
            <a:endParaRPr sz="3400" b="1" i="0" u="none" strike="noStrike" cap="none">
              <a:solidFill>
                <a:schemeClr val="lt2"/>
              </a:solidFill>
              <a:latin typeface="Times New Roman"/>
              <a:ea typeface="Times New Roman"/>
              <a:cs typeface="Times New Roman"/>
              <a:sym typeface="Times New Roman"/>
            </a:endParaRPr>
          </a:p>
        </p:txBody>
      </p:sp>
      <p:sp>
        <p:nvSpPr>
          <p:cNvPr id="748" name="Google Shape;748;p117"/>
          <p:cNvSpPr txBox="1">
            <a:spLocks noGrp="1"/>
          </p:cNvSpPr>
          <p:nvPr>
            <p:ph type="body" idx="1"/>
          </p:nvPr>
        </p:nvSpPr>
        <p:spPr>
          <a:xfrm>
            <a:off x="310750" y="1718425"/>
            <a:ext cx="3858900" cy="3513300"/>
          </a:xfrm>
          <a:prstGeom prst="rect">
            <a:avLst/>
          </a:prstGeom>
          <a:noFill/>
          <a:ln>
            <a:noFill/>
          </a:ln>
        </p:spPr>
        <p:txBody>
          <a:bodyPr spcFirstLastPara="1" wrap="square" lIns="0" tIns="0" rIns="0" bIns="0" anchor="t" anchorCtr="0">
            <a:noAutofit/>
          </a:bodyPr>
          <a:lstStyle/>
          <a:p>
            <a:pPr marL="0" marR="0" lvl="0" indent="0" algn="ctr" rtl="0">
              <a:lnSpc>
                <a:spcPct val="118750"/>
              </a:lnSpc>
              <a:spcBef>
                <a:spcPts val="0"/>
              </a:spcBef>
              <a:spcAft>
                <a:spcPts val="0"/>
              </a:spcAft>
              <a:buClr>
                <a:schemeClr val="dk1"/>
              </a:buClr>
              <a:buSzPts val="1600"/>
              <a:buFont typeface="Arial"/>
              <a:buNone/>
            </a:pPr>
            <a:r>
              <a:rPr lang="en-GB" b="1"/>
              <a:t>Study anytime, anywhere!</a:t>
            </a:r>
            <a:endParaRPr b="1"/>
          </a:p>
          <a:p>
            <a:pPr marL="0" marR="0" lvl="0" indent="0" algn="l" rtl="0">
              <a:lnSpc>
                <a:spcPct val="118750"/>
              </a:lnSpc>
              <a:spcBef>
                <a:spcPts val="0"/>
              </a:spcBef>
              <a:spcAft>
                <a:spcPts val="0"/>
              </a:spcAft>
              <a:buClr>
                <a:schemeClr val="dk1"/>
              </a:buClr>
              <a:buSzPts val="1600"/>
              <a:buFont typeface="Arial"/>
              <a:buNone/>
            </a:pPr>
            <a:endParaRPr/>
          </a:p>
          <a:p>
            <a:pPr marL="457200" marR="0" lvl="0" indent="-330200" algn="l" rtl="0">
              <a:lnSpc>
                <a:spcPct val="118750"/>
              </a:lnSpc>
              <a:spcBef>
                <a:spcPts val="0"/>
              </a:spcBef>
              <a:spcAft>
                <a:spcPts val="0"/>
              </a:spcAft>
              <a:buSzPts val="1600"/>
              <a:buChar char="❏"/>
            </a:pPr>
            <a:r>
              <a:rPr lang="en-GB"/>
              <a:t>Questions delivered in groups of 6-8</a:t>
            </a:r>
            <a:endParaRPr/>
          </a:p>
          <a:p>
            <a:pPr marL="457200" marR="0" lvl="0" indent="-330200" algn="l" rtl="0">
              <a:lnSpc>
                <a:spcPct val="118750"/>
              </a:lnSpc>
              <a:spcBef>
                <a:spcPts val="0"/>
              </a:spcBef>
              <a:spcAft>
                <a:spcPts val="0"/>
              </a:spcAft>
              <a:buSzPts val="1600"/>
              <a:buChar char="❏"/>
            </a:pPr>
            <a:r>
              <a:rPr lang="en-GB"/>
              <a:t>Indicate how confident you are</a:t>
            </a:r>
            <a:endParaRPr/>
          </a:p>
          <a:p>
            <a:pPr marL="457200" marR="0" lvl="0" indent="-330200" algn="l" rtl="0">
              <a:lnSpc>
                <a:spcPct val="118750"/>
              </a:lnSpc>
              <a:spcBef>
                <a:spcPts val="0"/>
              </a:spcBef>
              <a:spcAft>
                <a:spcPts val="0"/>
              </a:spcAft>
              <a:buSzPts val="1600"/>
              <a:buChar char="❏"/>
            </a:pPr>
            <a:r>
              <a:rPr lang="en-GB"/>
              <a:t>Learn faster by asking and answering questions</a:t>
            </a:r>
            <a:endParaRPr/>
          </a:p>
          <a:p>
            <a:pPr marL="457200" marR="0" lvl="0" indent="-330200" algn="l" rtl="0">
              <a:lnSpc>
                <a:spcPct val="118750"/>
              </a:lnSpc>
              <a:spcBef>
                <a:spcPts val="0"/>
              </a:spcBef>
              <a:spcAft>
                <a:spcPts val="0"/>
              </a:spcAft>
              <a:buSzPts val="1600"/>
              <a:buChar char="❏"/>
            </a:pPr>
            <a:r>
              <a:rPr lang="en-GB"/>
              <a:t>Highlights areas for review</a:t>
            </a:r>
            <a:endParaRPr/>
          </a:p>
          <a:p>
            <a:pPr marL="457200" marR="0" lvl="0" indent="-330200" algn="l" rtl="0">
              <a:lnSpc>
                <a:spcPct val="118750"/>
              </a:lnSpc>
              <a:spcBef>
                <a:spcPts val="0"/>
              </a:spcBef>
              <a:spcAft>
                <a:spcPts val="0"/>
              </a:spcAft>
              <a:buSzPts val="1600"/>
              <a:buChar char="❏"/>
            </a:pPr>
            <a:r>
              <a:rPr lang="en-GB"/>
              <a:t>Learn at your own pace with personalized learning</a:t>
            </a:r>
            <a:endParaRPr/>
          </a:p>
          <a:p>
            <a:pPr marL="0" marR="0" lvl="0" indent="0" algn="l" rtl="0">
              <a:lnSpc>
                <a:spcPct val="118750"/>
              </a:lnSpc>
              <a:spcBef>
                <a:spcPts val="0"/>
              </a:spcBef>
              <a:spcAft>
                <a:spcPts val="0"/>
              </a:spcAft>
              <a:buNone/>
            </a:pPr>
            <a:endParaRPr/>
          </a:p>
          <a:p>
            <a:pPr marL="0" marR="0" lvl="0" indent="0" algn="ctr" rtl="0">
              <a:lnSpc>
                <a:spcPct val="118750"/>
              </a:lnSpc>
              <a:spcBef>
                <a:spcPts val="0"/>
              </a:spcBef>
              <a:spcAft>
                <a:spcPts val="0"/>
              </a:spcAft>
              <a:buNone/>
            </a:pPr>
            <a:r>
              <a:rPr lang="en-GB" b="1"/>
              <a:t>Download for FREE</a:t>
            </a:r>
            <a:endParaRPr b="1"/>
          </a:p>
        </p:txBody>
      </p:sp>
      <p:sp>
        <p:nvSpPr>
          <p:cNvPr id="749" name="Google Shape;749;p117"/>
          <p:cNvSpPr>
            <a:spLocks noGrp="1"/>
          </p:cNvSpPr>
          <p:nvPr>
            <p:ph type="pic" idx="2"/>
          </p:nvPr>
        </p:nvSpPr>
        <p:spPr>
          <a:xfrm>
            <a:off x="4581525" y="0"/>
            <a:ext cx="4562400" cy="6858000"/>
          </a:xfrm>
          <a:prstGeom prst="rect">
            <a:avLst/>
          </a:prstGeom>
          <a:solidFill>
            <a:srgbClr val="FFFFFF"/>
          </a:solidFill>
          <a:ln>
            <a:noFill/>
          </a:ln>
        </p:spPr>
        <p:txBody>
          <a:bodyPr spcFirstLastPara="1" wrap="square" lIns="0" tIns="2592000" rIns="0" bIns="0" anchor="t" anchorCtr="0">
            <a:noAutofit/>
          </a:bodyPr>
          <a:lstStyle/>
          <a:p>
            <a:pPr marL="0" lvl="0" indent="0" algn="l" rtl="0">
              <a:spcBef>
                <a:spcPts val="0"/>
              </a:spcBef>
              <a:spcAft>
                <a:spcPts val="0"/>
              </a:spcAft>
              <a:buNone/>
            </a:pPr>
            <a:endParaRPr>
              <a:solidFill>
                <a:srgbClr val="FFFFFF"/>
              </a:solidFill>
            </a:endParaRPr>
          </a:p>
        </p:txBody>
      </p:sp>
      <p:sp>
        <p:nvSpPr>
          <p:cNvPr id="750" name="Google Shape;750;p117"/>
          <p:cNvSpPr txBox="1"/>
          <p:nvPr/>
        </p:nvSpPr>
        <p:spPr>
          <a:xfrm>
            <a:off x="6653931" y="161925"/>
            <a:ext cx="2274600" cy="230700"/>
          </a:xfrm>
          <a:prstGeom prst="rect">
            <a:avLst/>
          </a:prstGeom>
          <a:noFill/>
          <a:ln>
            <a:noFill/>
          </a:ln>
        </p:spPr>
        <p:txBody>
          <a:bodyPr spcFirstLastPara="1" wrap="square" lIns="0" tIns="0" rIns="0" bIns="0" anchor="t" anchorCtr="0">
            <a:noAutofit/>
          </a:bodyPr>
          <a:lstStyle/>
          <a:p>
            <a:pPr marL="0" marR="0" lvl="0" indent="0" algn="r" rtl="0">
              <a:lnSpc>
                <a:spcPct val="128571"/>
              </a:lnSpc>
              <a:spcBef>
                <a:spcPts val="0"/>
              </a:spcBef>
              <a:spcAft>
                <a:spcPts val="0"/>
              </a:spcAft>
              <a:buNone/>
            </a:pPr>
            <a:endParaRPr sz="700">
              <a:solidFill>
                <a:srgbClr val="FFFFFF"/>
              </a:solidFill>
              <a:latin typeface="Arial"/>
              <a:ea typeface="Arial"/>
              <a:cs typeface="Arial"/>
              <a:sym typeface="Arial"/>
            </a:endParaRPr>
          </a:p>
        </p:txBody>
      </p:sp>
      <p:pic>
        <p:nvPicPr>
          <p:cNvPr id="751" name="Google Shape;751;p117">
            <a:hlinkClick r:id="rId3"/>
          </p:cNvPr>
          <p:cNvPicPr preferRelativeResize="0"/>
          <p:nvPr/>
        </p:nvPicPr>
        <p:blipFill>
          <a:blip r:embed="rId4">
            <a:alphaModFix/>
          </a:blip>
          <a:stretch>
            <a:fillRect/>
          </a:stretch>
        </p:blipFill>
        <p:spPr>
          <a:xfrm>
            <a:off x="2136900" y="4926915"/>
            <a:ext cx="2135975" cy="826611"/>
          </a:xfrm>
          <a:prstGeom prst="rect">
            <a:avLst/>
          </a:prstGeom>
          <a:noFill/>
          <a:ln>
            <a:noFill/>
          </a:ln>
        </p:spPr>
      </p:pic>
      <p:pic>
        <p:nvPicPr>
          <p:cNvPr id="752" name="Google Shape;752;p117">
            <a:hlinkClick r:id="rId5"/>
          </p:cNvPr>
          <p:cNvPicPr preferRelativeResize="0"/>
          <p:nvPr/>
        </p:nvPicPr>
        <p:blipFill>
          <a:blip r:embed="rId6">
            <a:alphaModFix/>
          </a:blip>
          <a:stretch>
            <a:fillRect/>
          </a:stretch>
        </p:blipFill>
        <p:spPr>
          <a:xfrm>
            <a:off x="310725" y="5063575"/>
            <a:ext cx="1675575" cy="555821"/>
          </a:xfrm>
          <a:prstGeom prst="rect">
            <a:avLst/>
          </a:prstGeom>
          <a:noFill/>
          <a:ln>
            <a:noFill/>
          </a:ln>
        </p:spPr>
      </p:pic>
      <p:sp>
        <p:nvSpPr>
          <p:cNvPr id="753" name="Google Shape;753;p117"/>
          <p:cNvSpPr txBox="1"/>
          <p:nvPr/>
        </p:nvSpPr>
        <p:spPr>
          <a:xfrm>
            <a:off x="386925" y="5603650"/>
            <a:ext cx="1514400" cy="36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000"/>
              <a:t>iPhone and iPad</a:t>
            </a:r>
            <a:endParaRPr sz="1000"/>
          </a:p>
        </p:txBody>
      </p:sp>
      <p:pic>
        <p:nvPicPr>
          <p:cNvPr id="754" name="Google Shape;754;p117"/>
          <p:cNvPicPr preferRelativeResize="0"/>
          <p:nvPr/>
        </p:nvPicPr>
        <p:blipFill>
          <a:blip r:embed="rId7">
            <a:alphaModFix/>
          </a:blip>
          <a:stretch>
            <a:fillRect/>
          </a:stretch>
        </p:blipFill>
        <p:spPr>
          <a:xfrm>
            <a:off x="6260900" y="324625"/>
            <a:ext cx="1203725" cy="1203725"/>
          </a:xfrm>
          <a:prstGeom prst="rect">
            <a:avLst/>
          </a:prstGeom>
          <a:noFill/>
          <a:ln>
            <a:noFill/>
          </a:ln>
        </p:spPr>
      </p:pic>
      <p:grpSp>
        <p:nvGrpSpPr>
          <p:cNvPr id="755" name="Google Shape;755;p117"/>
          <p:cNvGrpSpPr/>
          <p:nvPr/>
        </p:nvGrpSpPr>
        <p:grpSpPr>
          <a:xfrm>
            <a:off x="5263320" y="1756456"/>
            <a:ext cx="3198889" cy="5106800"/>
            <a:chOff x="5485975" y="1449575"/>
            <a:chExt cx="2872050" cy="4585024"/>
          </a:xfrm>
        </p:grpSpPr>
        <p:pic>
          <p:nvPicPr>
            <p:cNvPr id="756" name="Google Shape;756;p117"/>
            <p:cNvPicPr preferRelativeResize="0"/>
            <p:nvPr/>
          </p:nvPicPr>
          <p:blipFill rotWithShape="1">
            <a:blip r:embed="rId8">
              <a:alphaModFix/>
            </a:blip>
            <a:srcRect l="18874" r="17532" b="16562"/>
            <a:stretch/>
          </p:blipFill>
          <p:spPr>
            <a:xfrm>
              <a:off x="5485975" y="1449575"/>
              <a:ext cx="2872050" cy="4585024"/>
            </a:xfrm>
            <a:prstGeom prst="rect">
              <a:avLst/>
            </a:prstGeom>
            <a:noFill/>
            <a:ln>
              <a:noFill/>
            </a:ln>
          </p:spPr>
        </p:pic>
        <p:pic>
          <p:nvPicPr>
            <p:cNvPr id="757" name="Google Shape;757;p117"/>
            <p:cNvPicPr preferRelativeResize="0"/>
            <p:nvPr/>
          </p:nvPicPr>
          <p:blipFill rotWithShape="1">
            <a:blip r:embed="rId9">
              <a:alphaModFix/>
            </a:blip>
            <a:srcRect t="4652"/>
            <a:stretch/>
          </p:blipFill>
          <p:spPr>
            <a:xfrm>
              <a:off x="5625775" y="2055125"/>
              <a:ext cx="2517325" cy="3979474"/>
            </a:xfrm>
            <a:prstGeom prst="rect">
              <a:avLst/>
            </a:prstGeom>
            <a:noFill/>
            <a:ln w="9525" cap="flat" cmpd="sng">
              <a:solidFill>
                <a:srgbClr val="000000"/>
              </a:solidFill>
              <a:prstDash val="solid"/>
              <a:round/>
              <a:headEnd type="none" w="sm" len="sm"/>
              <a:tailEnd type="none" w="sm" len="sm"/>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616"/>
        <p:cNvGrpSpPr/>
        <p:nvPr/>
      </p:nvGrpSpPr>
      <p:grpSpPr>
        <a:xfrm>
          <a:off x="0" y="0"/>
          <a:ext cx="0" cy="0"/>
          <a:chOff x="0" y="0"/>
          <a:chExt cx="0" cy="0"/>
        </a:xfrm>
      </p:grpSpPr>
      <p:sp>
        <p:nvSpPr>
          <p:cNvPr id="617" name="Google Shape;617;p105"/>
          <p:cNvSpPr txBox="1">
            <a:spLocks noGrp="1"/>
          </p:cNvSpPr>
          <p:nvPr>
            <p:ph type="title"/>
          </p:nvPr>
        </p:nvSpPr>
        <p:spPr>
          <a:xfrm>
            <a:off x="677475" y="518850"/>
            <a:ext cx="7993200" cy="318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3057"/>
              </a:buClr>
              <a:buFont typeface="Times New Roman"/>
              <a:buNone/>
            </a:pPr>
            <a:r>
              <a:rPr lang="en-GB" sz="2700" b="1" i="0" u="none" strike="noStrike" cap="none">
                <a:solidFill>
                  <a:srgbClr val="003057"/>
                </a:solidFill>
                <a:latin typeface="Times New Roman"/>
                <a:ea typeface="Times New Roman"/>
                <a:cs typeface="Times New Roman"/>
                <a:sym typeface="Times New Roman"/>
              </a:rPr>
              <a:t>Step 1: </a:t>
            </a:r>
            <a:r>
              <a:rPr lang="en-GB" sz="2700" b="1" i="0" u="none" strike="noStrike" cap="none">
                <a:solidFill>
                  <a:schemeClr val="dk1"/>
                </a:solidFill>
                <a:latin typeface="Times New Roman"/>
                <a:ea typeface="Times New Roman"/>
                <a:cs typeface="Times New Roman"/>
                <a:sym typeface="Times New Roman"/>
              </a:rPr>
              <a:t>Go to </a:t>
            </a:r>
            <a:r>
              <a:rPr lang="en-GB" sz="2700"/>
              <a:t>www.pearsonmylabandmastering.com</a:t>
            </a:r>
            <a:endParaRPr/>
          </a:p>
        </p:txBody>
      </p:sp>
      <p:sp>
        <p:nvSpPr>
          <p:cNvPr id="618" name="Google Shape;618;p105"/>
          <p:cNvSpPr txBox="1">
            <a:spLocks noGrp="1"/>
          </p:cNvSpPr>
          <p:nvPr>
            <p:ph type="body" idx="1"/>
          </p:nvPr>
        </p:nvSpPr>
        <p:spPr>
          <a:xfrm>
            <a:off x="1097500" y="1040675"/>
            <a:ext cx="7025400" cy="860700"/>
          </a:xfrm>
          <a:prstGeom prst="rect">
            <a:avLst/>
          </a:prstGeom>
          <a:noFill/>
          <a:ln>
            <a:noFill/>
          </a:ln>
        </p:spPr>
        <p:txBody>
          <a:bodyPr spcFirstLastPara="1" wrap="square" lIns="0" tIns="0" rIns="0" bIns="0" anchor="t" anchorCtr="0">
            <a:noAutofit/>
          </a:bodyPr>
          <a:lstStyle/>
          <a:p>
            <a:pPr marL="0" marR="0" lvl="0" indent="0" algn="l" rtl="0">
              <a:lnSpc>
                <a:spcPct val="133333"/>
              </a:lnSpc>
              <a:spcBef>
                <a:spcPts val="0"/>
              </a:spcBef>
              <a:spcAft>
                <a:spcPts val="0"/>
              </a:spcAft>
              <a:buClr>
                <a:schemeClr val="dk2"/>
              </a:buClr>
              <a:buFont typeface="Arial"/>
              <a:buNone/>
            </a:pPr>
            <a:r>
              <a:rPr lang="en-GB" sz="1600" b="0" i="0" u="none" strike="noStrike" cap="none">
                <a:solidFill>
                  <a:schemeClr val="dk2"/>
                </a:solidFill>
                <a:latin typeface="Arial"/>
                <a:ea typeface="Arial"/>
                <a:cs typeface="Arial"/>
                <a:sym typeface="Arial"/>
              </a:rPr>
              <a:t>(We recommend you use Chrome or Firefox)</a:t>
            </a:r>
            <a:endParaRPr/>
          </a:p>
          <a:p>
            <a:pPr marL="257175" marR="0" lvl="0" indent="-244475" algn="l" rtl="0">
              <a:lnSpc>
                <a:spcPct val="133333"/>
              </a:lnSpc>
              <a:spcBef>
                <a:spcPts val="450"/>
              </a:spcBef>
              <a:spcAft>
                <a:spcPts val="0"/>
              </a:spcAft>
              <a:buClr>
                <a:schemeClr val="dk2"/>
              </a:buClr>
              <a:buSzPts val="1600"/>
              <a:buFont typeface="Times New Roman"/>
              <a:buAutoNum type="arabicPeriod"/>
            </a:pPr>
            <a:r>
              <a:rPr lang="en-GB" sz="1600" b="0" i="0" u="none" strike="noStrike" cap="none">
                <a:solidFill>
                  <a:schemeClr val="dk2"/>
                </a:solidFill>
                <a:latin typeface="Arial"/>
                <a:ea typeface="Arial"/>
                <a:cs typeface="Arial"/>
                <a:sym typeface="Arial"/>
              </a:rPr>
              <a:t>Select Register-Student</a:t>
            </a:r>
            <a:endParaRPr/>
          </a:p>
        </p:txBody>
      </p:sp>
      <p:pic>
        <p:nvPicPr>
          <p:cNvPr id="619" name="Google Shape;619;p105" descr="Screen Shot 2017-07-21 at 10.04.35 AM.png"/>
          <p:cNvPicPr preferRelativeResize="0"/>
          <p:nvPr/>
        </p:nvPicPr>
        <p:blipFill rotWithShape="1">
          <a:blip r:embed="rId3">
            <a:alphaModFix/>
          </a:blip>
          <a:srcRect/>
          <a:stretch/>
        </p:blipFill>
        <p:spPr>
          <a:xfrm>
            <a:off x="1097500" y="1901375"/>
            <a:ext cx="7382400" cy="4014600"/>
          </a:xfrm>
          <a:prstGeom prst="rect">
            <a:avLst/>
          </a:prstGeom>
          <a:noFill/>
          <a:ln>
            <a:noFill/>
          </a:ln>
        </p:spPr>
      </p:pic>
      <p:sp>
        <p:nvSpPr>
          <p:cNvPr id="620" name="Google Shape;620;p105"/>
          <p:cNvSpPr/>
          <p:nvPr/>
        </p:nvSpPr>
        <p:spPr>
          <a:xfrm>
            <a:off x="7011300" y="4302250"/>
            <a:ext cx="1210200" cy="4572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625"/>
        <p:cNvGrpSpPr/>
        <p:nvPr/>
      </p:nvGrpSpPr>
      <p:grpSpPr>
        <a:xfrm>
          <a:off x="0" y="0"/>
          <a:ext cx="0" cy="0"/>
          <a:chOff x="0" y="0"/>
          <a:chExt cx="0" cy="0"/>
        </a:xfrm>
      </p:grpSpPr>
      <p:sp>
        <p:nvSpPr>
          <p:cNvPr id="626" name="Google Shape;626;p106"/>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Font typeface="Arial"/>
              <a:buNone/>
            </a:pPr>
            <a:fld id="{00000000-1234-1234-1234-123412341234}" type="slidenum">
              <a:rPr lang="en-GB"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
        <p:nvSpPr>
          <p:cNvPr id="627" name="Google Shape;627;p106"/>
          <p:cNvSpPr txBox="1">
            <a:spLocks noGrp="1"/>
          </p:cNvSpPr>
          <p:nvPr>
            <p:ph type="body" idx="1"/>
          </p:nvPr>
        </p:nvSpPr>
        <p:spPr>
          <a:xfrm>
            <a:off x="634400" y="3654224"/>
            <a:ext cx="2362200" cy="440100"/>
          </a:xfrm>
          <a:prstGeom prst="rect">
            <a:avLst/>
          </a:prstGeom>
          <a:noFill/>
          <a:ln>
            <a:noFill/>
          </a:ln>
        </p:spPr>
        <p:txBody>
          <a:bodyPr spcFirstLastPara="1" wrap="square" lIns="91425" tIns="91425" rIns="91425" bIns="91425" anchor="b" anchorCtr="0">
            <a:noAutofit/>
          </a:bodyPr>
          <a:lstStyle/>
          <a:p>
            <a:pPr marL="0" marR="0" lvl="0" indent="0" algn="ctr" rtl="0">
              <a:lnSpc>
                <a:spcPct val="87500"/>
              </a:lnSpc>
              <a:spcBef>
                <a:spcPts val="0"/>
              </a:spcBef>
              <a:spcAft>
                <a:spcPts val="0"/>
              </a:spcAft>
              <a:buClr>
                <a:srgbClr val="000000"/>
              </a:buClr>
              <a:buFont typeface="Arial"/>
              <a:buNone/>
            </a:pPr>
            <a:r>
              <a:rPr lang="en-GB" sz="2400" b="1" i="0" u="none" strike="noStrike" cap="none">
                <a:solidFill>
                  <a:srgbClr val="000000"/>
                </a:solidFill>
                <a:latin typeface="Arial"/>
                <a:ea typeface="Arial"/>
                <a:cs typeface="Arial"/>
                <a:sym typeface="Arial"/>
              </a:rPr>
              <a:t>Email Address</a:t>
            </a:r>
            <a:endParaRPr/>
          </a:p>
        </p:txBody>
      </p:sp>
      <p:sp>
        <p:nvSpPr>
          <p:cNvPr id="628" name="Google Shape;628;p106"/>
          <p:cNvSpPr txBox="1">
            <a:spLocks noGrp="1"/>
          </p:cNvSpPr>
          <p:nvPr>
            <p:ph type="body" idx="4"/>
          </p:nvPr>
        </p:nvSpPr>
        <p:spPr>
          <a:xfrm>
            <a:off x="3283325" y="3663198"/>
            <a:ext cx="2362200" cy="440100"/>
          </a:xfrm>
          <a:prstGeom prst="rect">
            <a:avLst/>
          </a:prstGeom>
          <a:noFill/>
          <a:ln>
            <a:noFill/>
          </a:ln>
        </p:spPr>
        <p:txBody>
          <a:bodyPr spcFirstLastPara="1" wrap="square" lIns="91425" tIns="91425" rIns="91425" bIns="91425" anchor="b" anchorCtr="0">
            <a:noAutofit/>
          </a:bodyPr>
          <a:lstStyle/>
          <a:p>
            <a:pPr marL="0" marR="0" lvl="0" indent="0" algn="ctr" rtl="0">
              <a:lnSpc>
                <a:spcPct val="87500"/>
              </a:lnSpc>
              <a:spcBef>
                <a:spcPts val="0"/>
              </a:spcBef>
              <a:spcAft>
                <a:spcPts val="0"/>
              </a:spcAft>
              <a:buClr>
                <a:srgbClr val="000000"/>
              </a:buClr>
              <a:buFont typeface="Arial"/>
              <a:buNone/>
            </a:pPr>
            <a:r>
              <a:rPr lang="en-GB" sz="2400" b="1" i="0" u="none" strike="noStrike" cap="none">
                <a:solidFill>
                  <a:srgbClr val="000000"/>
                </a:solidFill>
                <a:latin typeface="Arial"/>
                <a:ea typeface="Arial"/>
                <a:cs typeface="Arial"/>
                <a:sym typeface="Arial"/>
              </a:rPr>
              <a:t>Course ID</a:t>
            </a:r>
            <a:endParaRPr/>
          </a:p>
        </p:txBody>
      </p:sp>
      <p:sp>
        <p:nvSpPr>
          <p:cNvPr id="629" name="Google Shape;629;p106"/>
          <p:cNvSpPr txBox="1">
            <a:spLocks noGrp="1"/>
          </p:cNvSpPr>
          <p:nvPr>
            <p:ph type="body" idx="6"/>
          </p:nvPr>
        </p:nvSpPr>
        <p:spPr>
          <a:xfrm>
            <a:off x="6147400" y="3654223"/>
            <a:ext cx="2362200" cy="440100"/>
          </a:xfrm>
          <a:prstGeom prst="rect">
            <a:avLst/>
          </a:prstGeom>
          <a:noFill/>
          <a:ln>
            <a:noFill/>
          </a:ln>
        </p:spPr>
        <p:txBody>
          <a:bodyPr spcFirstLastPara="1" wrap="square" lIns="91425" tIns="91425" rIns="91425" bIns="91425" anchor="b" anchorCtr="0">
            <a:noAutofit/>
          </a:bodyPr>
          <a:lstStyle/>
          <a:p>
            <a:pPr marL="0" marR="0" lvl="0" indent="0" algn="ctr" rtl="0">
              <a:lnSpc>
                <a:spcPct val="87500"/>
              </a:lnSpc>
              <a:spcBef>
                <a:spcPts val="0"/>
              </a:spcBef>
              <a:spcAft>
                <a:spcPts val="0"/>
              </a:spcAft>
              <a:buClr>
                <a:srgbClr val="000000"/>
              </a:buClr>
              <a:buFont typeface="Arial"/>
              <a:buNone/>
            </a:pPr>
            <a:r>
              <a:rPr lang="en-GB" sz="2400" b="1" i="0" u="none" strike="noStrike" cap="none">
                <a:solidFill>
                  <a:srgbClr val="000000"/>
                </a:solidFill>
                <a:latin typeface="Arial"/>
                <a:ea typeface="Arial"/>
                <a:cs typeface="Arial"/>
                <a:sym typeface="Arial"/>
              </a:rPr>
              <a:t>Access Code</a:t>
            </a:r>
            <a:endParaRPr/>
          </a:p>
        </p:txBody>
      </p:sp>
      <p:sp>
        <p:nvSpPr>
          <p:cNvPr id="630" name="Google Shape;630;p106"/>
          <p:cNvSpPr txBox="1"/>
          <p:nvPr/>
        </p:nvSpPr>
        <p:spPr>
          <a:xfrm>
            <a:off x="739700" y="4094325"/>
            <a:ext cx="2151600" cy="193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r>
              <a:rPr lang="en-GB" sz="1600" b="0" i="0" u="none" strike="noStrike" cap="none">
                <a:solidFill>
                  <a:srgbClr val="000000"/>
                </a:solidFill>
                <a:latin typeface="Arial"/>
                <a:ea typeface="Arial"/>
                <a:cs typeface="Arial"/>
                <a:sym typeface="Arial"/>
              </a:rPr>
              <a:t>Make sure it’s one you check often —your school email will probably be the best bet.</a:t>
            </a:r>
            <a:endParaRPr/>
          </a:p>
        </p:txBody>
      </p:sp>
      <p:sp>
        <p:nvSpPr>
          <p:cNvPr id="631" name="Google Shape;631;p106"/>
          <p:cNvSpPr txBox="1"/>
          <p:nvPr/>
        </p:nvSpPr>
        <p:spPr>
          <a:xfrm>
            <a:off x="3630287" y="4094325"/>
            <a:ext cx="2003700" cy="1465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r>
              <a:rPr lang="en-GB" sz="1600" b="0" i="0" u="none" strike="noStrike" cap="none" dirty="0">
                <a:solidFill>
                  <a:srgbClr val="000000"/>
                </a:solidFill>
                <a:latin typeface="Arial"/>
                <a:ea typeface="Arial"/>
                <a:cs typeface="Arial"/>
                <a:sym typeface="Arial"/>
              </a:rPr>
              <a:t>Your instructor will provide this.</a:t>
            </a: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600" dirty="0"/>
          </a:p>
          <a:p>
            <a:pPr lvl="0">
              <a:buClr>
                <a:schemeClr val="lt2"/>
              </a:buClr>
              <a:buSzPts val="1100"/>
            </a:pPr>
            <a:r>
              <a:rPr lang="en-GB" sz="1600" b="1" dirty="0"/>
              <a:t>Your Course ID is: </a:t>
            </a:r>
            <a:r>
              <a:rPr lang="en-GB" sz="1600" b="1" dirty="0">
                <a:solidFill>
                  <a:srgbClr val="FF0000"/>
                </a:solidFill>
              </a:rPr>
              <a:t>jaffey61604</a:t>
            </a:r>
            <a:endParaRPr sz="1600" b="1" dirty="0">
              <a:solidFill>
                <a:srgbClr val="FF0000"/>
              </a:solidFill>
            </a:endParaRPr>
          </a:p>
        </p:txBody>
      </p:sp>
      <p:sp>
        <p:nvSpPr>
          <p:cNvPr id="632" name="Google Shape;632;p106"/>
          <p:cNvSpPr txBox="1"/>
          <p:nvPr/>
        </p:nvSpPr>
        <p:spPr>
          <a:xfrm>
            <a:off x="6267675" y="4174725"/>
            <a:ext cx="2362200" cy="177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r>
              <a:rPr lang="en-GB" sz="1600" b="0" i="0" u="none" strike="noStrike" cap="none">
                <a:solidFill>
                  <a:srgbClr val="000000"/>
                </a:solidFill>
                <a:latin typeface="Arial"/>
                <a:ea typeface="Arial"/>
                <a:cs typeface="Arial"/>
                <a:sym typeface="Arial"/>
              </a:rPr>
              <a:t>Either enter the code you purchased from the bookstore (packaged or alone), or have your credit card or PayPal account ready.</a:t>
            </a:r>
            <a:endParaRPr/>
          </a:p>
        </p:txBody>
      </p:sp>
      <p:sp>
        <p:nvSpPr>
          <p:cNvPr id="633" name="Google Shape;633;p106"/>
          <p:cNvSpPr txBox="1">
            <a:spLocks noGrp="1"/>
          </p:cNvSpPr>
          <p:nvPr>
            <p:ph type="title"/>
          </p:nvPr>
        </p:nvSpPr>
        <p:spPr>
          <a:xfrm>
            <a:off x="677466" y="518854"/>
            <a:ext cx="7005300" cy="318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3057"/>
              </a:buClr>
              <a:buFont typeface="Times New Roman"/>
              <a:buNone/>
            </a:pPr>
            <a:r>
              <a:rPr lang="en-GB" sz="2700" b="1" i="0" u="none" strike="noStrike" cap="none">
                <a:solidFill>
                  <a:srgbClr val="003057"/>
                </a:solidFill>
                <a:latin typeface="Times New Roman"/>
                <a:ea typeface="Times New Roman"/>
                <a:cs typeface="Times New Roman"/>
                <a:sym typeface="Times New Roman"/>
              </a:rPr>
              <a:t>Step 2: </a:t>
            </a:r>
            <a:r>
              <a:rPr lang="en-GB" sz="2700" b="1" i="0" u="none" strike="noStrike" cap="none">
                <a:solidFill>
                  <a:schemeClr val="dk1"/>
                </a:solidFill>
                <a:latin typeface="Times New Roman"/>
                <a:ea typeface="Times New Roman"/>
                <a:cs typeface="Times New Roman"/>
                <a:sym typeface="Times New Roman"/>
              </a:rPr>
              <a:t>Confirm you have...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638"/>
        <p:cNvGrpSpPr/>
        <p:nvPr/>
      </p:nvGrpSpPr>
      <p:grpSpPr>
        <a:xfrm>
          <a:off x="0" y="0"/>
          <a:ext cx="0" cy="0"/>
          <a:chOff x="0" y="0"/>
          <a:chExt cx="0" cy="0"/>
        </a:xfrm>
      </p:grpSpPr>
      <p:sp>
        <p:nvSpPr>
          <p:cNvPr id="639" name="Google Shape;639;p107"/>
          <p:cNvSpPr txBox="1">
            <a:spLocks noGrp="1"/>
          </p:cNvSpPr>
          <p:nvPr>
            <p:ph type="title"/>
          </p:nvPr>
        </p:nvSpPr>
        <p:spPr>
          <a:xfrm>
            <a:off x="1510145" y="1304187"/>
            <a:ext cx="5930100" cy="945899"/>
          </a:xfrm>
          <a:prstGeom prst="rect">
            <a:avLst/>
          </a:prstGeom>
          <a:noFill/>
          <a:ln>
            <a:noFill/>
          </a:ln>
        </p:spPr>
        <p:txBody>
          <a:bodyPr spcFirstLastPara="1" wrap="square" lIns="0" tIns="0" rIns="0" bIns="0" anchor="b" anchorCtr="0">
            <a:noAutofit/>
          </a:bodyPr>
          <a:lstStyle/>
          <a:p>
            <a:pPr lvl="0" algn="ctr">
              <a:lnSpc>
                <a:spcPct val="148148"/>
              </a:lnSpc>
              <a:buClr>
                <a:srgbClr val="003057"/>
              </a:buClr>
            </a:pPr>
            <a:r>
              <a:rPr lang="en-GB" sz="1800" dirty="0">
                <a:solidFill>
                  <a:srgbClr val="000000"/>
                </a:solidFill>
                <a:latin typeface="Arial"/>
                <a:ea typeface="Arial"/>
                <a:cs typeface="Arial"/>
                <a:sym typeface="Arial"/>
              </a:rPr>
              <a:t>Your Course ID is: </a:t>
            </a:r>
            <a:r>
              <a:rPr lang="en-GB" sz="1800" dirty="0">
                <a:solidFill>
                  <a:srgbClr val="FF0000"/>
                </a:solidFill>
                <a:latin typeface="Arial"/>
                <a:ea typeface="Arial"/>
                <a:cs typeface="Arial"/>
                <a:sym typeface="Arial"/>
              </a:rPr>
              <a:t>jaffey61604</a:t>
            </a:r>
            <a:endParaRPr dirty="0">
              <a:solidFill>
                <a:srgbClr val="FF0000"/>
              </a:solidFill>
            </a:endParaRPr>
          </a:p>
        </p:txBody>
      </p:sp>
      <p:sp>
        <p:nvSpPr>
          <p:cNvPr id="640" name="Google Shape;640;p107"/>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Font typeface="Arial"/>
              <a:buNone/>
            </a:pPr>
            <a:fld id="{00000000-1234-1234-1234-123412341234}" type="slidenum">
              <a:rPr lang="en-GB"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pic>
        <p:nvPicPr>
          <p:cNvPr id="641" name="Google Shape;641;p107"/>
          <p:cNvPicPr preferRelativeResize="0"/>
          <p:nvPr/>
        </p:nvPicPr>
        <p:blipFill rotWithShape="1">
          <a:blip r:embed="rId3">
            <a:alphaModFix/>
          </a:blip>
          <a:srcRect t="4778" b="15571"/>
          <a:stretch/>
        </p:blipFill>
        <p:spPr>
          <a:xfrm>
            <a:off x="693900" y="2408525"/>
            <a:ext cx="7756200" cy="3207300"/>
          </a:xfrm>
          <a:prstGeom prst="rect">
            <a:avLst/>
          </a:prstGeom>
          <a:noFill/>
          <a:ln w="9525" cap="flat" cmpd="sng">
            <a:solidFill>
              <a:srgbClr val="7F7F7F"/>
            </a:solidFill>
            <a:prstDash val="solid"/>
            <a:round/>
            <a:headEnd type="none" w="sm" len="sm"/>
            <a:tailEnd type="none" w="sm" len="sm"/>
          </a:ln>
        </p:spPr>
      </p:pic>
      <p:sp>
        <p:nvSpPr>
          <p:cNvPr id="642" name="Google Shape;642;p107"/>
          <p:cNvSpPr txBox="1">
            <a:spLocks noGrp="1"/>
          </p:cNvSpPr>
          <p:nvPr>
            <p:ph type="title"/>
          </p:nvPr>
        </p:nvSpPr>
        <p:spPr>
          <a:xfrm>
            <a:off x="677466" y="518854"/>
            <a:ext cx="7005300" cy="318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3057"/>
              </a:buClr>
              <a:buFont typeface="Times New Roman"/>
              <a:buNone/>
            </a:pPr>
            <a:r>
              <a:rPr lang="en-GB" sz="2700" b="1" i="0" u="none" strike="noStrike" cap="none" dirty="0">
                <a:solidFill>
                  <a:srgbClr val="003057"/>
                </a:solidFill>
                <a:latin typeface="Times New Roman"/>
                <a:ea typeface="Times New Roman"/>
                <a:cs typeface="Times New Roman"/>
                <a:sym typeface="Times New Roman"/>
              </a:rPr>
              <a:t>Step 3: </a:t>
            </a:r>
            <a:r>
              <a:rPr lang="en-GB" sz="2700" b="1" i="0" u="none" strike="noStrike" cap="none" dirty="0">
                <a:solidFill>
                  <a:schemeClr val="dk1"/>
                </a:solidFill>
                <a:latin typeface="Times New Roman"/>
                <a:ea typeface="Times New Roman"/>
                <a:cs typeface="Times New Roman"/>
                <a:sym typeface="Times New Roman"/>
              </a:rPr>
              <a:t>Enter your Course ID</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646"/>
        <p:cNvGrpSpPr/>
        <p:nvPr/>
      </p:nvGrpSpPr>
      <p:grpSpPr>
        <a:xfrm>
          <a:off x="0" y="0"/>
          <a:ext cx="0" cy="0"/>
          <a:chOff x="0" y="0"/>
          <a:chExt cx="0" cy="0"/>
        </a:xfrm>
      </p:grpSpPr>
      <p:sp>
        <p:nvSpPr>
          <p:cNvPr id="647" name="Google Shape;647;p108"/>
          <p:cNvSpPr txBox="1">
            <a:spLocks noGrp="1"/>
          </p:cNvSpPr>
          <p:nvPr>
            <p:ph type="title"/>
          </p:nvPr>
        </p:nvSpPr>
        <p:spPr>
          <a:xfrm>
            <a:off x="713945" y="392075"/>
            <a:ext cx="4987800" cy="4401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3057"/>
              </a:buClr>
              <a:buFont typeface="Times New Roman"/>
              <a:buNone/>
            </a:pPr>
            <a:r>
              <a:rPr lang="en-GB" sz="2400" b="1" i="0" u="none" strike="noStrike" cap="none">
                <a:solidFill>
                  <a:srgbClr val="003057"/>
                </a:solidFill>
                <a:latin typeface="Times New Roman"/>
                <a:ea typeface="Times New Roman"/>
                <a:cs typeface="Times New Roman"/>
                <a:sym typeface="Times New Roman"/>
              </a:rPr>
              <a:t>Step 4: </a:t>
            </a:r>
            <a:r>
              <a:rPr lang="en-GB" sz="2400" b="1" i="0" u="none" strike="noStrike" cap="none">
                <a:solidFill>
                  <a:schemeClr val="dk1"/>
                </a:solidFill>
                <a:latin typeface="Times New Roman"/>
                <a:ea typeface="Times New Roman"/>
                <a:cs typeface="Times New Roman"/>
                <a:sym typeface="Times New Roman"/>
              </a:rPr>
              <a:t>Sign in or create an account</a:t>
            </a:r>
            <a:endParaRPr/>
          </a:p>
        </p:txBody>
      </p:sp>
      <p:sp>
        <p:nvSpPr>
          <p:cNvPr id="648" name="Google Shape;648;p108"/>
          <p:cNvSpPr txBox="1">
            <a:spLocks noGrp="1"/>
          </p:cNvSpPr>
          <p:nvPr>
            <p:ph type="body" idx="1"/>
          </p:nvPr>
        </p:nvSpPr>
        <p:spPr>
          <a:xfrm>
            <a:off x="436350" y="1009972"/>
            <a:ext cx="8214000" cy="2510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1450"/>
              </a:spcBef>
              <a:spcAft>
                <a:spcPts val="0"/>
              </a:spcAft>
              <a:buNone/>
            </a:pPr>
            <a:r>
              <a:rPr lang="en-GB" sz="1600" b="0" i="0" u="none" strike="noStrike" cap="none">
                <a:solidFill>
                  <a:srgbClr val="003057"/>
                </a:solidFill>
                <a:latin typeface="Arial"/>
                <a:ea typeface="Arial"/>
                <a:cs typeface="Arial"/>
                <a:sym typeface="Arial"/>
              </a:rPr>
              <a:t>On the next page, you will be asked to </a:t>
            </a:r>
            <a:r>
              <a:rPr lang="en-GB" sz="1600" b="1" i="0" u="none" strike="noStrike" cap="none">
                <a:solidFill>
                  <a:srgbClr val="003057"/>
                </a:solidFill>
                <a:latin typeface="Arial"/>
                <a:ea typeface="Arial"/>
                <a:cs typeface="Arial"/>
                <a:sym typeface="Arial"/>
              </a:rPr>
              <a:t>create</a:t>
            </a:r>
            <a:r>
              <a:rPr lang="en-GB" sz="1600" b="0" i="0" u="none" strike="noStrike" cap="none">
                <a:solidFill>
                  <a:srgbClr val="003057"/>
                </a:solidFill>
                <a:latin typeface="Arial"/>
                <a:ea typeface="Arial"/>
                <a:cs typeface="Arial"/>
                <a:sym typeface="Arial"/>
              </a:rPr>
              <a:t> a Pearson account or sign into an </a:t>
            </a:r>
            <a:r>
              <a:rPr lang="en-GB" sz="1600" b="1" i="0" u="none" strike="noStrike" cap="none">
                <a:solidFill>
                  <a:srgbClr val="003057"/>
                </a:solidFill>
                <a:latin typeface="Arial"/>
                <a:ea typeface="Arial"/>
                <a:cs typeface="Arial"/>
                <a:sym typeface="Arial"/>
              </a:rPr>
              <a:t>existing</a:t>
            </a:r>
            <a:r>
              <a:rPr lang="en-GB" sz="1600" b="0" i="0" u="none" strike="noStrike" cap="none">
                <a:solidFill>
                  <a:srgbClr val="003057"/>
                </a:solidFill>
                <a:latin typeface="Arial"/>
                <a:ea typeface="Arial"/>
                <a:cs typeface="Arial"/>
                <a:sym typeface="Arial"/>
              </a:rPr>
              <a:t> Pearson account.</a:t>
            </a:r>
            <a:endParaRPr/>
          </a:p>
          <a:p>
            <a:pPr marL="600075" marR="0" lvl="1" indent="-257175" algn="l" rtl="0">
              <a:lnSpc>
                <a:spcPct val="100000"/>
              </a:lnSpc>
              <a:spcBef>
                <a:spcPts val="1450"/>
              </a:spcBef>
              <a:spcAft>
                <a:spcPts val="0"/>
              </a:spcAft>
              <a:buClr>
                <a:schemeClr val="lt2"/>
              </a:buClr>
              <a:buSzPts val="1600"/>
              <a:buFont typeface="Source Sans Pro"/>
              <a:buChar char="→"/>
            </a:pPr>
            <a:r>
              <a:rPr lang="en-GB" sz="1600" b="0" i="0" u="none" strike="noStrike" cap="none">
                <a:solidFill>
                  <a:srgbClr val="003057"/>
                </a:solidFill>
                <a:latin typeface="Arial"/>
                <a:ea typeface="Arial"/>
                <a:cs typeface="Arial"/>
                <a:sym typeface="Arial"/>
              </a:rPr>
              <a:t>If you already have a Pearson Account (if you have used a Pearson product in one of your other courses), sign in with your Pearson account.</a:t>
            </a:r>
            <a:endParaRPr/>
          </a:p>
          <a:p>
            <a:pPr marL="600075" marR="0" lvl="1" indent="-257175" algn="l" rtl="0">
              <a:lnSpc>
                <a:spcPct val="100000"/>
              </a:lnSpc>
              <a:spcBef>
                <a:spcPts val="450"/>
              </a:spcBef>
              <a:spcAft>
                <a:spcPts val="0"/>
              </a:spcAft>
              <a:buClr>
                <a:schemeClr val="lt2"/>
              </a:buClr>
              <a:buSzPts val="1600"/>
              <a:buFont typeface="Source Sans Pro"/>
              <a:buChar char="→"/>
            </a:pPr>
            <a:r>
              <a:rPr lang="en-GB" sz="1600" b="0" i="0" u="none" strike="noStrike" cap="none">
                <a:solidFill>
                  <a:srgbClr val="003057"/>
                </a:solidFill>
                <a:latin typeface="Arial"/>
                <a:ea typeface="Arial"/>
                <a:cs typeface="Arial"/>
                <a:sym typeface="Arial"/>
              </a:rPr>
              <a:t>If this is your first time registering for a Pearson product, click </a:t>
            </a:r>
            <a:r>
              <a:rPr lang="en-GB" sz="1600" b="1" i="0" u="none" strike="noStrike" cap="none">
                <a:solidFill>
                  <a:srgbClr val="003057"/>
                </a:solidFill>
                <a:latin typeface="Arial"/>
                <a:ea typeface="Arial"/>
                <a:cs typeface="Arial"/>
                <a:sym typeface="Arial"/>
              </a:rPr>
              <a:t>Create</a:t>
            </a:r>
            <a:r>
              <a:rPr lang="en-GB" sz="1600" b="0" i="0" u="none" strike="noStrike" cap="none">
                <a:solidFill>
                  <a:srgbClr val="003057"/>
                </a:solidFill>
                <a:latin typeface="Arial"/>
                <a:ea typeface="Arial"/>
                <a:cs typeface="Arial"/>
                <a:sym typeface="Arial"/>
              </a:rPr>
              <a:t> and fill out the necessary information.</a:t>
            </a:r>
            <a:endParaRPr/>
          </a:p>
          <a:p>
            <a:pPr marL="0" marR="0" lvl="0" indent="0" algn="l" rtl="0">
              <a:lnSpc>
                <a:spcPct val="100000"/>
              </a:lnSpc>
              <a:spcBef>
                <a:spcPts val="450"/>
              </a:spcBef>
              <a:spcAft>
                <a:spcPts val="0"/>
              </a:spcAft>
              <a:buClr>
                <a:schemeClr val="dk2"/>
              </a:buClr>
              <a:buFont typeface="Arial"/>
              <a:buNone/>
            </a:pPr>
            <a:endParaRPr sz="1600" b="0" i="0" u="none" strike="noStrike" cap="none">
              <a:solidFill>
                <a:schemeClr val="dk2"/>
              </a:solidFill>
              <a:latin typeface="Arial"/>
              <a:ea typeface="Arial"/>
              <a:cs typeface="Arial"/>
              <a:sym typeface="Arial"/>
            </a:endParaRPr>
          </a:p>
        </p:txBody>
      </p:sp>
      <p:sp>
        <p:nvSpPr>
          <p:cNvPr id="649" name="Google Shape;649;p108"/>
          <p:cNvSpPr txBox="1">
            <a:spLocks noGrp="1"/>
          </p:cNvSpPr>
          <p:nvPr>
            <p:ph type="sldNum" idx="12"/>
          </p:nvPr>
        </p:nvSpPr>
        <p:spPr>
          <a:xfrm>
            <a:off x="8497764" y="6489578"/>
            <a:ext cx="433200" cy="125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Font typeface="Arial"/>
              <a:buNone/>
            </a:pPr>
            <a:fld id="{00000000-1234-1234-1234-123412341234}" type="slidenum">
              <a:rPr lang="en-GB"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pic>
        <p:nvPicPr>
          <p:cNvPr id="650" name="Google Shape;650;p108"/>
          <p:cNvPicPr preferRelativeResize="0"/>
          <p:nvPr/>
        </p:nvPicPr>
        <p:blipFill rotWithShape="1">
          <a:blip r:embed="rId3">
            <a:alphaModFix/>
          </a:blip>
          <a:srcRect/>
          <a:stretch/>
        </p:blipFill>
        <p:spPr>
          <a:xfrm>
            <a:off x="1758374" y="3341299"/>
            <a:ext cx="5686800" cy="2952900"/>
          </a:xfrm>
          <a:prstGeom prst="rect">
            <a:avLst/>
          </a:prstGeom>
          <a:noFill/>
          <a:ln w="9525" cap="flat" cmpd="sng">
            <a:solidFill>
              <a:srgbClr val="7F7F7F"/>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654"/>
        <p:cNvGrpSpPr/>
        <p:nvPr/>
      </p:nvGrpSpPr>
      <p:grpSpPr>
        <a:xfrm>
          <a:off x="0" y="0"/>
          <a:ext cx="0" cy="0"/>
          <a:chOff x="0" y="0"/>
          <a:chExt cx="0" cy="0"/>
        </a:xfrm>
      </p:grpSpPr>
      <p:pic>
        <p:nvPicPr>
          <p:cNvPr id="655" name="Google Shape;655;p109"/>
          <p:cNvPicPr preferRelativeResize="0"/>
          <p:nvPr/>
        </p:nvPicPr>
        <p:blipFill rotWithShape="1">
          <a:blip r:embed="rId3">
            <a:alphaModFix/>
          </a:blip>
          <a:srcRect t="28377"/>
          <a:stretch/>
        </p:blipFill>
        <p:spPr>
          <a:xfrm>
            <a:off x="4239790" y="2035106"/>
            <a:ext cx="4468800" cy="3047400"/>
          </a:xfrm>
          <a:prstGeom prst="rect">
            <a:avLst/>
          </a:prstGeom>
          <a:noFill/>
          <a:ln w="9525" cap="flat" cmpd="sng">
            <a:solidFill>
              <a:srgbClr val="7F7F7F"/>
            </a:solidFill>
            <a:prstDash val="solid"/>
            <a:round/>
            <a:headEnd type="none" w="sm" len="sm"/>
            <a:tailEnd type="none" w="sm" len="sm"/>
          </a:ln>
        </p:spPr>
      </p:pic>
      <p:sp>
        <p:nvSpPr>
          <p:cNvPr id="656" name="Google Shape;656;p109"/>
          <p:cNvSpPr txBox="1">
            <a:spLocks noGrp="1"/>
          </p:cNvSpPr>
          <p:nvPr>
            <p:ph type="body" idx="1"/>
          </p:nvPr>
        </p:nvSpPr>
        <p:spPr>
          <a:xfrm>
            <a:off x="677475" y="1719275"/>
            <a:ext cx="3087900" cy="304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2"/>
              </a:buClr>
              <a:buFont typeface="Arial"/>
              <a:buNone/>
            </a:pPr>
            <a:r>
              <a:rPr lang="en-GB" sz="1800" b="1" i="1" u="none" strike="noStrike" cap="none">
                <a:solidFill>
                  <a:schemeClr val="dk2"/>
                </a:solidFill>
                <a:latin typeface="Arial"/>
                <a:ea typeface="Arial"/>
                <a:cs typeface="Arial"/>
                <a:sym typeface="Arial"/>
              </a:rPr>
              <a:t>Option One:</a:t>
            </a:r>
            <a:endParaRPr/>
          </a:p>
          <a:p>
            <a:pPr marL="0" marR="0" lvl="0" indent="0" algn="l" rtl="0">
              <a:lnSpc>
                <a:spcPct val="100000"/>
              </a:lnSpc>
              <a:spcBef>
                <a:spcPts val="0"/>
              </a:spcBef>
              <a:spcAft>
                <a:spcPts val="0"/>
              </a:spcAft>
              <a:buClr>
                <a:schemeClr val="dk2"/>
              </a:buClr>
              <a:buFont typeface="Arial"/>
              <a:buNone/>
            </a:pPr>
            <a:r>
              <a:rPr lang="en-GB" sz="1800" b="0" i="1" u="none" strike="noStrike" cap="none">
                <a:solidFill>
                  <a:schemeClr val="dk2"/>
                </a:solidFill>
                <a:latin typeface="Arial"/>
                <a:ea typeface="Arial"/>
                <a:cs typeface="Arial"/>
                <a:sym typeface="Arial"/>
              </a:rPr>
              <a:t>“Use an Access Code”</a:t>
            </a:r>
            <a:endParaRPr/>
          </a:p>
          <a:p>
            <a:pPr marL="0" marR="0" lvl="0" indent="0" algn="l" rtl="0">
              <a:lnSpc>
                <a:spcPct val="100000"/>
              </a:lnSpc>
              <a:spcBef>
                <a:spcPts val="0"/>
              </a:spcBef>
              <a:spcAft>
                <a:spcPts val="0"/>
              </a:spcAft>
              <a:buClr>
                <a:schemeClr val="dk2"/>
              </a:buClr>
              <a:buFont typeface="Arial"/>
              <a:buNone/>
            </a:pPr>
            <a:endParaRPr sz="1800" b="0" i="1" u="none" strike="noStrike" cap="none">
              <a:solidFill>
                <a:schemeClr val="dk2"/>
              </a:solidFill>
              <a:latin typeface="Arial"/>
              <a:ea typeface="Arial"/>
              <a:cs typeface="Arial"/>
              <a:sym typeface="Arial"/>
            </a:endParaRPr>
          </a:p>
          <a:p>
            <a:pPr marL="0" marR="0" lvl="0" indent="0" algn="l" rtl="0">
              <a:lnSpc>
                <a:spcPct val="100000"/>
              </a:lnSpc>
              <a:spcBef>
                <a:spcPts val="450"/>
              </a:spcBef>
              <a:spcAft>
                <a:spcPts val="0"/>
              </a:spcAft>
              <a:buClr>
                <a:schemeClr val="dk2"/>
              </a:buClr>
              <a:buFont typeface="Arial"/>
              <a:buNone/>
            </a:pPr>
            <a:r>
              <a:rPr lang="en-GB" sz="1800" b="0" i="0" u="none" strike="noStrike" cap="none">
                <a:solidFill>
                  <a:schemeClr val="dk2"/>
                </a:solidFill>
                <a:latin typeface="Arial"/>
                <a:ea typeface="Arial"/>
                <a:cs typeface="Arial"/>
                <a:sym typeface="Arial"/>
              </a:rPr>
              <a:t>Choose this option if you </a:t>
            </a:r>
            <a:r>
              <a:rPr lang="en-GB" sz="1800" b="1" i="0" u="none" strike="noStrike" cap="none">
                <a:solidFill>
                  <a:schemeClr val="dk2"/>
                </a:solidFill>
                <a:latin typeface="Arial"/>
                <a:ea typeface="Arial"/>
                <a:cs typeface="Arial"/>
                <a:sym typeface="Arial"/>
              </a:rPr>
              <a:t>purchased your access code at the book store, </a:t>
            </a:r>
            <a:r>
              <a:rPr lang="en-GB" sz="1800" b="0" i="0" u="none" strike="noStrike" cap="none">
                <a:solidFill>
                  <a:schemeClr val="dk2"/>
                </a:solidFill>
                <a:latin typeface="Arial"/>
                <a:ea typeface="Arial"/>
                <a:cs typeface="Arial"/>
                <a:sym typeface="Arial"/>
              </a:rPr>
              <a:t>either on its own or packaged up with a print textbook or loose leaf text.</a:t>
            </a:r>
            <a:endParaRPr/>
          </a:p>
        </p:txBody>
      </p:sp>
      <p:sp>
        <p:nvSpPr>
          <p:cNvPr id="657" name="Google Shape;657;p109"/>
          <p:cNvSpPr/>
          <p:nvPr/>
        </p:nvSpPr>
        <p:spPr>
          <a:xfrm>
            <a:off x="3458853" y="3002656"/>
            <a:ext cx="620100" cy="213900"/>
          </a:xfrm>
          <a:prstGeom prst="rightArrow">
            <a:avLst>
              <a:gd name="adj1" fmla="val 50000"/>
              <a:gd name="adj2" fmla="val 50000"/>
            </a:avLst>
          </a:prstGeom>
          <a:solidFill>
            <a:srgbClr val="004781"/>
          </a:solid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658" name="Google Shape;658;p109"/>
          <p:cNvSpPr/>
          <p:nvPr/>
        </p:nvSpPr>
        <p:spPr>
          <a:xfrm>
            <a:off x="4150725" y="2676625"/>
            <a:ext cx="1371600" cy="8658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59" name="Google Shape;659;p109"/>
          <p:cNvSpPr txBox="1">
            <a:spLocks noGrp="1"/>
          </p:cNvSpPr>
          <p:nvPr>
            <p:ph type="title"/>
          </p:nvPr>
        </p:nvSpPr>
        <p:spPr>
          <a:xfrm>
            <a:off x="677466" y="518854"/>
            <a:ext cx="7005300" cy="318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3057"/>
              </a:buClr>
              <a:buFont typeface="Times New Roman"/>
              <a:buNone/>
            </a:pPr>
            <a:r>
              <a:rPr lang="en-GB" sz="2700" b="1" i="0" u="none" strike="noStrike" cap="none">
                <a:solidFill>
                  <a:srgbClr val="003057"/>
                </a:solidFill>
                <a:latin typeface="Times New Roman"/>
                <a:ea typeface="Times New Roman"/>
                <a:cs typeface="Times New Roman"/>
                <a:sym typeface="Times New Roman"/>
              </a:rPr>
              <a:t>Step 5: </a:t>
            </a:r>
            <a:r>
              <a:rPr lang="en-GB" sz="2700" b="1" i="0" u="none" strike="noStrike" cap="none">
                <a:solidFill>
                  <a:schemeClr val="dk1"/>
                </a:solidFill>
                <a:latin typeface="Times New Roman"/>
                <a:ea typeface="Times New Roman"/>
                <a:cs typeface="Times New Roman"/>
                <a:sym typeface="Times New Roman"/>
              </a:rPr>
              <a:t>Select your access option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663"/>
        <p:cNvGrpSpPr/>
        <p:nvPr/>
      </p:nvGrpSpPr>
      <p:grpSpPr>
        <a:xfrm>
          <a:off x="0" y="0"/>
          <a:ext cx="0" cy="0"/>
          <a:chOff x="0" y="0"/>
          <a:chExt cx="0" cy="0"/>
        </a:xfrm>
      </p:grpSpPr>
      <p:pic>
        <p:nvPicPr>
          <p:cNvPr id="664" name="Google Shape;664;p110"/>
          <p:cNvPicPr preferRelativeResize="0"/>
          <p:nvPr/>
        </p:nvPicPr>
        <p:blipFill rotWithShape="1">
          <a:blip r:embed="rId3">
            <a:alphaModFix/>
          </a:blip>
          <a:srcRect t="27478"/>
          <a:stretch/>
        </p:blipFill>
        <p:spPr>
          <a:xfrm>
            <a:off x="174400" y="2180351"/>
            <a:ext cx="4270200" cy="2862000"/>
          </a:xfrm>
          <a:prstGeom prst="rect">
            <a:avLst/>
          </a:prstGeom>
          <a:noFill/>
          <a:ln w="9525" cap="flat" cmpd="sng">
            <a:solidFill>
              <a:srgbClr val="7F7F7F"/>
            </a:solidFill>
            <a:prstDash val="solid"/>
            <a:round/>
            <a:headEnd type="none" w="sm" len="sm"/>
            <a:tailEnd type="none" w="sm" len="sm"/>
          </a:ln>
        </p:spPr>
      </p:pic>
      <p:sp>
        <p:nvSpPr>
          <p:cNvPr id="665" name="Google Shape;665;p110"/>
          <p:cNvSpPr txBox="1"/>
          <p:nvPr/>
        </p:nvSpPr>
        <p:spPr>
          <a:xfrm>
            <a:off x="4647400" y="1130125"/>
            <a:ext cx="4478700" cy="4927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2"/>
              </a:buClr>
              <a:buFont typeface="Arial"/>
              <a:buNone/>
            </a:pPr>
            <a:r>
              <a:rPr lang="en-GB" sz="1800" b="1" i="1" u="none" strike="noStrike" cap="none">
                <a:solidFill>
                  <a:schemeClr val="dk2"/>
                </a:solidFill>
                <a:latin typeface="Arial"/>
                <a:ea typeface="Arial"/>
                <a:cs typeface="Arial"/>
                <a:sym typeface="Arial"/>
              </a:rPr>
              <a:t>Option Two:</a:t>
            </a:r>
            <a:endParaRPr/>
          </a:p>
          <a:p>
            <a:pPr marL="0" marR="0" lvl="0" indent="0" algn="l" rtl="0">
              <a:lnSpc>
                <a:spcPct val="100000"/>
              </a:lnSpc>
              <a:spcBef>
                <a:spcPts val="0"/>
              </a:spcBef>
              <a:spcAft>
                <a:spcPts val="0"/>
              </a:spcAft>
              <a:buClr>
                <a:schemeClr val="dk2"/>
              </a:buClr>
              <a:buFont typeface="Arial"/>
              <a:buNone/>
            </a:pPr>
            <a:r>
              <a:rPr lang="en-GB" sz="1800" b="0" i="1" u="none" strike="noStrike" cap="none">
                <a:solidFill>
                  <a:schemeClr val="dk2"/>
                </a:solidFill>
                <a:latin typeface="Arial"/>
                <a:ea typeface="Arial"/>
                <a:cs typeface="Arial"/>
                <a:sym typeface="Arial"/>
              </a:rPr>
              <a:t>“Use a Credit Card or PayPal”</a:t>
            </a:r>
            <a:endParaRPr/>
          </a:p>
          <a:p>
            <a:pPr marL="0" marR="0" lvl="0" indent="0" algn="l" rtl="0">
              <a:lnSpc>
                <a:spcPct val="100000"/>
              </a:lnSpc>
              <a:spcBef>
                <a:spcPts val="0"/>
              </a:spcBef>
              <a:spcAft>
                <a:spcPts val="0"/>
              </a:spcAft>
              <a:buClr>
                <a:srgbClr val="000000"/>
              </a:buClr>
              <a:buFont typeface="Arial"/>
              <a:buNone/>
            </a:pPr>
            <a:endParaRPr sz="18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2"/>
              </a:buClr>
              <a:buFont typeface="Arial"/>
              <a:buNone/>
            </a:pPr>
            <a:r>
              <a:rPr lang="en-GB" sz="1800" b="0" i="0" u="none" strike="noStrike" cap="none">
                <a:solidFill>
                  <a:schemeClr val="dk2"/>
                </a:solidFill>
                <a:latin typeface="Arial"/>
                <a:ea typeface="Arial"/>
                <a:cs typeface="Arial"/>
                <a:sym typeface="Arial"/>
              </a:rPr>
              <a:t>Choose this option if you have </a:t>
            </a:r>
            <a:r>
              <a:rPr lang="en-GB" sz="1800" b="1" i="0" u="none" strike="noStrike" cap="none">
                <a:solidFill>
                  <a:schemeClr val="dk2"/>
                </a:solidFill>
                <a:latin typeface="Arial"/>
                <a:ea typeface="Arial"/>
                <a:cs typeface="Arial"/>
                <a:sym typeface="Arial"/>
              </a:rPr>
              <a:t>not yet purchased your access cod</a:t>
            </a:r>
            <a:r>
              <a:rPr lang="en-GB" sz="1800" b="0" i="0" u="none" strike="noStrike" cap="none">
                <a:solidFill>
                  <a:schemeClr val="dk2"/>
                </a:solidFill>
                <a:latin typeface="Arial"/>
                <a:ea typeface="Arial"/>
                <a:cs typeface="Arial"/>
                <a:sym typeface="Arial"/>
              </a:rPr>
              <a:t>e. This will give you immediate access to the product.</a:t>
            </a:r>
            <a:endParaRPr/>
          </a:p>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2"/>
              </a:buClr>
              <a:buFont typeface="Arial"/>
              <a:buNone/>
            </a:pPr>
            <a:r>
              <a:rPr lang="en-GB" sz="1800" b="0" i="0" u="none" strike="noStrike" cap="none">
                <a:solidFill>
                  <a:schemeClr val="dk2"/>
                </a:solidFill>
                <a:latin typeface="Arial"/>
                <a:ea typeface="Arial"/>
                <a:cs typeface="Arial"/>
                <a:sym typeface="Arial"/>
              </a:rPr>
              <a:t>Your options may include:</a:t>
            </a:r>
            <a:endParaRPr/>
          </a:p>
          <a:p>
            <a:pPr marL="457200" marR="0" lvl="0" indent="-342900" algn="l" rtl="0">
              <a:lnSpc>
                <a:spcPct val="100000"/>
              </a:lnSpc>
              <a:spcBef>
                <a:spcPts val="0"/>
              </a:spcBef>
              <a:spcAft>
                <a:spcPts val="0"/>
              </a:spcAft>
              <a:buClr>
                <a:schemeClr val="dk2"/>
              </a:buClr>
              <a:buSzPts val="1800"/>
              <a:buFont typeface="Arial"/>
              <a:buChar char="➔"/>
            </a:pPr>
            <a:r>
              <a:rPr lang="en-GB" sz="1800" b="0" i="0" u="none" strike="noStrike" cap="none">
                <a:solidFill>
                  <a:schemeClr val="dk2"/>
                </a:solidFill>
                <a:latin typeface="Arial"/>
                <a:ea typeface="Arial"/>
                <a:cs typeface="Arial"/>
                <a:sym typeface="Arial"/>
              </a:rPr>
              <a:t>M</a:t>
            </a:r>
            <a:r>
              <a:rPr lang="en-GB" sz="1800">
                <a:solidFill>
                  <a:schemeClr val="dk2"/>
                </a:solidFill>
              </a:rPr>
              <a:t>yLab</a:t>
            </a:r>
            <a:r>
              <a:rPr lang="en-GB" sz="1800" b="0" i="0" u="none" strike="noStrike" cap="none">
                <a:solidFill>
                  <a:schemeClr val="dk2"/>
                </a:solidFill>
                <a:latin typeface="Arial"/>
                <a:ea typeface="Arial"/>
                <a:cs typeface="Arial"/>
                <a:sym typeface="Arial"/>
              </a:rPr>
              <a:t> + eText </a:t>
            </a:r>
            <a:r>
              <a:rPr lang="en-GB" sz="1800" b="0" i="0" u="none" strike="noStrike" cap="none">
                <a:solidFill>
                  <a:srgbClr val="FF0000"/>
                </a:solidFill>
                <a:latin typeface="Arial"/>
                <a:ea typeface="Arial"/>
                <a:cs typeface="Arial"/>
                <a:sym typeface="Arial"/>
              </a:rPr>
              <a:t>**BEST VALUE!**</a:t>
            </a:r>
            <a:endParaRPr/>
          </a:p>
          <a:p>
            <a:pPr marL="457200" marR="0" lvl="0" indent="-342900" algn="l" rtl="0">
              <a:lnSpc>
                <a:spcPct val="100000"/>
              </a:lnSpc>
              <a:spcBef>
                <a:spcPts val="0"/>
              </a:spcBef>
              <a:spcAft>
                <a:spcPts val="0"/>
              </a:spcAft>
              <a:buClr>
                <a:schemeClr val="dk2"/>
              </a:buClr>
              <a:buSzPts val="1800"/>
              <a:buFont typeface="Arial"/>
              <a:buChar char="➔"/>
            </a:pPr>
            <a:r>
              <a:rPr lang="en-GB" sz="1800" b="0" i="0" u="none" strike="noStrike" cap="none">
                <a:solidFill>
                  <a:schemeClr val="dk2"/>
                </a:solidFill>
                <a:latin typeface="Arial"/>
                <a:ea typeface="Arial"/>
                <a:cs typeface="Arial"/>
                <a:sym typeface="Arial"/>
              </a:rPr>
              <a:t>M</a:t>
            </a:r>
            <a:r>
              <a:rPr lang="en-GB" sz="1800">
                <a:solidFill>
                  <a:schemeClr val="dk2"/>
                </a:solidFill>
              </a:rPr>
              <a:t>yLab</a:t>
            </a:r>
            <a:r>
              <a:rPr lang="en-GB" sz="1800" b="0" i="0" u="none" strike="noStrike" cap="none">
                <a:solidFill>
                  <a:schemeClr val="dk2"/>
                </a:solidFill>
                <a:latin typeface="Arial"/>
                <a:ea typeface="Arial"/>
                <a:cs typeface="Arial"/>
                <a:sym typeface="Arial"/>
              </a:rPr>
              <a:t> + loose leaf print</a:t>
            </a:r>
            <a:endParaRPr/>
          </a:p>
          <a:p>
            <a:pPr marL="457200" marR="0" lvl="0" indent="-342900" algn="l" rtl="0">
              <a:lnSpc>
                <a:spcPct val="100000"/>
              </a:lnSpc>
              <a:spcBef>
                <a:spcPts val="0"/>
              </a:spcBef>
              <a:spcAft>
                <a:spcPts val="0"/>
              </a:spcAft>
              <a:buClr>
                <a:schemeClr val="dk2"/>
              </a:buClr>
              <a:buSzPts val="1800"/>
              <a:buFont typeface="Arial"/>
              <a:buChar char="➔"/>
            </a:pPr>
            <a:r>
              <a:rPr lang="en-GB" sz="1800">
                <a:solidFill>
                  <a:schemeClr val="dk2"/>
                </a:solidFill>
              </a:rPr>
              <a:t>MyLab</a:t>
            </a:r>
            <a:r>
              <a:rPr lang="en-GB" sz="1800" b="0" i="0" u="none" strike="noStrike" cap="none">
                <a:solidFill>
                  <a:schemeClr val="dk2"/>
                </a:solidFill>
                <a:latin typeface="Arial"/>
                <a:ea typeface="Arial"/>
                <a:cs typeface="Arial"/>
                <a:sym typeface="Arial"/>
              </a:rPr>
              <a:t> alone</a:t>
            </a:r>
            <a:endParaRPr/>
          </a:p>
          <a:p>
            <a:pPr marL="0" marR="0" lvl="0" indent="0" algn="l" rtl="0">
              <a:lnSpc>
                <a:spcPct val="100000"/>
              </a:lnSpc>
              <a:spcBef>
                <a:spcPts val="0"/>
              </a:spcBef>
              <a:spcAft>
                <a:spcPts val="0"/>
              </a:spcAft>
              <a:buClr>
                <a:schemeClr val="dk2"/>
              </a:buClr>
              <a:buFont typeface="Arial"/>
              <a:buNone/>
            </a:pPr>
            <a:r>
              <a:rPr lang="en-GB" sz="1800" b="0" i="0" u="none" strike="noStrike" cap="none">
                <a:solidFill>
                  <a:schemeClr val="dk2"/>
                </a:solidFill>
                <a:latin typeface="Arial"/>
                <a:ea typeface="Arial"/>
                <a:cs typeface="Arial"/>
                <a:sym typeface="Arial"/>
              </a:rPr>
              <a:t> </a:t>
            </a:r>
            <a:endParaRPr/>
          </a:p>
          <a:p>
            <a:pPr marL="0" marR="0" lvl="0" indent="0" algn="l" rtl="0">
              <a:lnSpc>
                <a:spcPct val="100000"/>
              </a:lnSpc>
              <a:spcBef>
                <a:spcPts val="0"/>
              </a:spcBef>
              <a:spcAft>
                <a:spcPts val="0"/>
              </a:spcAft>
              <a:buClr>
                <a:schemeClr val="dk2"/>
              </a:buClr>
              <a:buFont typeface="Arial"/>
              <a:buNone/>
            </a:pPr>
            <a:r>
              <a:rPr lang="en-GB" sz="1800" b="0" i="0" u="none" strike="noStrike" cap="none">
                <a:solidFill>
                  <a:schemeClr val="dk2"/>
                </a:solidFill>
                <a:latin typeface="Arial"/>
                <a:ea typeface="Arial"/>
                <a:cs typeface="Arial"/>
                <a:sym typeface="Arial"/>
              </a:rPr>
              <a:t>*Note: if you purchase M</a:t>
            </a:r>
            <a:r>
              <a:rPr lang="en-GB" sz="1800">
                <a:solidFill>
                  <a:schemeClr val="dk2"/>
                </a:solidFill>
              </a:rPr>
              <a:t>yLab</a:t>
            </a:r>
            <a:r>
              <a:rPr lang="en-GB" sz="1800" b="0" i="0" u="none" strike="noStrike" cap="none">
                <a:solidFill>
                  <a:schemeClr val="dk2"/>
                </a:solidFill>
                <a:latin typeface="Arial"/>
                <a:ea typeface="Arial"/>
                <a:cs typeface="Arial"/>
                <a:sym typeface="Arial"/>
              </a:rPr>
              <a:t> alone, you can later “upgrade” your package to include the eText or loose leaf.</a:t>
            </a:r>
            <a:endParaRPr/>
          </a:p>
        </p:txBody>
      </p:sp>
      <p:sp>
        <p:nvSpPr>
          <p:cNvPr id="666" name="Google Shape;666;p110"/>
          <p:cNvSpPr/>
          <p:nvPr/>
        </p:nvSpPr>
        <p:spPr>
          <a:xfrm rot="-2073568">
            <a:off x="3539911" y="1927619"/>
            <a:ext cx="1129638" cy="273108"/>
          </a:xfrm>
          <a:prstGeom prst="leftArrow">
            <a:avLst>
              <a:gd name="adj1" fmla="val 50000"/>
              <a:gd name="adj2" fmla="val 50000"/>
            </a:avLst>
          </a:prstGeom>
          <a:solidFill>
            <a:srgbClr val="004781"/>
          </a:solid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667" name="Google Shape;667;p110"/>
          <p:cNvSpPr/>
          <p:nvPr/>
        </p:nvSpPr>
        <p:spPr>
          <a:xfrm>
            <a:off x="1857925" y="2496975"/>
            <a:ext cx="1888500" cy="16899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68" name="Google Shape;668;p110"/>
          <p:cNvSpPr txBox="1">
            <a:spLocks noGrp="1"/>
          </p:cNvSpPr>
          <p:nvPr>
            <p:ph type="title"/>
          </p:nvPr>
        </p:nvSpPr>
        <p:spPr>
          <a:xfrm>
            <a:off x="677466" y="518854"/>
            <a:ext cx="7005300" cy="318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3057"/>
              </a:buClr>
              <a:buFont typeface="Times New Roman"/>
              <a:buNone/>
            </a:pPr>
            <a:r>
              <a:rPr lang="en-GB" sz="2700" b="1" i="0" u="none" strike="noStrike" cap="none">
                <a:solidFill>
                  <a:srgbClr val="003057"/>
                </a:solidFill>
                <a:latin typeface="Times New Roman"/>
                <a:ea typeface="Times New Roman"/>
                <a:cs typeface="Times New Roman"/>
                <a:sym typeface="Times New Roman"/>
              </a:rPr>
              <a:t>Step 5: </a:t>
            </a:r>
            <a:r>
              <a:rPr lang="en-GB" sz="2700" b="1" i="0" u="none" strike="noStrike" cap="none">
                <a:solidFill>
                  <a:schemeClr val="dk1"/>
                </a:solidFill>
                <a:latin typeface="Times New Roman"/>
                <a:ea typeface="Times New Roman"/>
                <a:cs typeface="Times New Roman"/>
                <a:sym typeface="Times New Roman"/>
              </a:rPr>
              <a:t>Select your access option</a:t>
            </a:r>
            <a:endParaRPr/>
          </a:p>
        </p:txBody>
      </p:sp>
    </p:spTree>
  </p:cSld>
  <p:clrMapOvr>
    <a:masterClrMapping/>
  </p:clrMapOvr>
</p:sld>
</file>

<file path=ppt/theme/theme1.xml><?xml version="1.0" encoding="utf-8"?>
<a:theme xmlns:a="http://schemas.openxmlformats.org/drawingml/2006/main" name="Pearson">
  <a:themeElements>
    <a:clrScheme name="Pearson">
      <a:dk1>
        <a:srgbClr val="007FA3"/>
      </a:dk1>
      <a:lt1>
        <a:srgbClr val="FFFFFF"/>
      </a:lt1>
      <a:dk2>
        <a:srgbClr val="003057"/>
      </a:dk2>
      <a:lt2>
        <a:srgbClr val="000000"/>
      </a:lt2>
      <a:accent1>
        <a:srgbClr val="007FA3"/>
      </a:accent1>
      <a:accent2>
        <a:srgbClr val="008638"/>
      </a:accent2>
      <a:accent3>
        <a:srgbClr val="D2DB0E"/>
      </a:accent3>
      <a:accent4>
        <a:srgbClr val="505759"/>
      </a:accent4>
      <a:accent5>
        <a:srgbClr val="005A70"/>
      </a:accent5>
      <a:accent6>
        <a:srgbClr val="D4EAE4"/>
      </a:accent6>
      <a:hlink>
        <a:srgbClr val="007FA3"/>
      </a:hlink>
      <a:folHlink>
        <a:srgbClr val="007F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arson">
  <a:themeElements>
    <a:clrScheme name="Pearson colors">
      <a:dk1>
        <a:srgbClr val="000000"/>
      </a:dk1>
      <a:lt1>
        <a:srgbClr val="D4EAE4"/>
      </a:lt1>
      <a:dk2>
        <a:srgbClr val="007FA3"/>
      </a:dk2>
      <a:lt2>
        <a:srgbClr val="003057"/>
      </a:lt2>
      <a:accent1>
        <a:srgbClr val="D2DB0E"/>
      </a:accent1>
      <a:accent2>
        <a:srgbClr val="12B2A6"/>
      </a:accent2>
      <a:accent3>
        <a:srgbClr val="DB0020"/>
      </a:accent3>
      <a:accent4>
        <a:srgbClr val="9E007E"/>
      </a:accent4>
      <a:accent5>
        <a:srgbClr val="EA7600"/>
      </a:accent5>
      <a:accent6>
        <a:srgbClr val="005A7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earson">
  <a:themeElements>
    <a:clrScheme name="Pearson">
      <a:dk1>
        <a:srgbClr val="007FA3"/>
      </a:dk1>
      <a:lt1>
        <a:srgbClr val="FFFFFF"/>
      </a:lt1>
      <a:dk2>
        <a:srgbClr val="003057"/>
      </a:dk2>
      <a:lt2>
        <a:srgbClr val="000000"/>
      </a:lt2>
      <a:accent1>
        <a:srgbClr val="007FA3"/>
      </a:accent1>
      <a:accent2>
        <a:srgbClr val="008638"/>
      </a:accent2>
      <a:accent3>
        <a:srgbClr val="D2DB0E"/>
      </a:accent3>
      <a:accent4>
        <a:srgbClr val="505759"/>
      </a:accent4>
      <a:accent5>
        <a:srgbClr val="005A70"/>
      </a:accent5>
      <a:accent6>
        <a:srgbClr val="D4EAE4"/>
      </a:accent6>
      <a:hlink>
        <a:srgbClr val="007FA3"/>
      </a:hlink>
      <a:folHlink>
        <a:srgbClr val="007F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710</Words>
  <Application>Microsoft Office PowerPoint</Application>
  <PresentationFormat>On-screen Show (4:3)</PresentationFormat>
  <Paragraphs>104</Paragraphs>
  <Slides>18</Slides>
  <Notes>18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18</vt:i4>
      </vt:variant>
    </vt:vector>
  </HeadingPairs>
  <TitlesOfParts>
    <vt:vector size="26" baseType="lpstr">
      <vt:lpstr>Source Sans Pro</vt:lpstr>
      <vt:lpstr>Calibri</vt:lpstr>
      <vt:lpstr>Roboto</vt:lpstr>
      <vt:lpstr>Times New Roman</vt:lpstr>
      <vt:lpstr>Arial</vt:lpstr>
      <vt:lpstr>Pearson</vt:lpstr>
      <vt:lpstr>Pearson</vt:lpstr>
      <vt:lpstr>Pearson</vt:lpstr>
      <vt:lpstr>Registering for MyLab™</vt:lpstr>
      <vt:lpstr>Pearson eText App</vt:lpstr>
      <vt:lpstr>MyLab/Mastering Study Modules App</vt:lpstr>
      <vt:lpstr>Step 1: Go to www.pearsonmylabandmastering.com</vt:lpstr>
      <vt:lpstr>Step 2: Confirm you have...</vt:lpstr>
      <vt:lpstr>Your Course ID is: jaffey61604</vt:lpstr>
      <vt:lpstr>Step 4: Sign in or create an account</vt:lpstr>
      <vt:lpstr>Step 5: Select your access option</vt:lpstr>
      <vt:lpstr>Step 5: Select your access option</vt:lpstr>
      <vt:lpstr>Step 6: You’re done!</vt:lpstr>
      <vt:lpstr>Upgrading from Temporary Access: Step 1</vt:lpstr>
      <vt:lpstr>Upgrading from Temporary Access: Step 2</vt:lpstr>
      <vt:lpstr>Upgrading from Temporary Access: Step 3</vt:lpstr>
      <vt:lpstr>PowerPoint Presentation</vt:lpstr>
      <vt:lpstr>Need Help?</vt:lpstr>
      <vt:lpstr>PowerPoint Presentation</vt:lpstr>
      <vt:lpstr>Get Started!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Registering for MyLab™</dc:title>
  <dc:creator>Johnson, Bryna</dc:creator>
  <cp:lastModifiedBy>Pamela Nelson</cp:lastModifiedBy>
  <cp:revision>6</cp:revision>
  <dcterms:modified xsi:type="dcterms:W3CDTF">2019-01-07T21:26:54Z</dcterms:modified>
</cp:coreProperties>
</file>